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25" r:id="rId2"/>
    <p:sldId id="1223" r:id="rId3"/>
    <p:sldId id="1235" r:id="rId4"/>
    <p:sldId id="1236" r:id="rId5"/>
    <p:sldId id="1214" r:id="rId6"/>
    <p:sldId id="1218" r:id="rId7"/>
    <p:sldId id="1212" r:id="rId8"/>
    <p:sldId id="1213" r:id="rId9"/>
    <p:sldId id="1215" r:id="rId10"/>
    <p:sldId id="1216" r:id="rId11"/>
    <p:sldId id="1221" r:id="rId12"/>
    <p:sldId id="1222" r:id="rId13"/>
    <p:sldId id="1219" r:id="rId14"/>
    <p:sldId id="1220" r:id="rId15"/>
    <p:sldId id="1224" r:id="rId16"/>
    <p:sldId id="1237" r:id="rId17"/>
    <p:sldId id="1238" r:id="rId18"/>
    <p:sldId id="1225" r:id="rId19"/>
    <p:sldId id="1231" r:id="rId20"/>
    <p:sldId id="1239" r:id="rId21"/>
    <p:sldId id="1240" r:id="rId22"/>
    <p:sldId id="1232" r:id="rId23"/>
    <p:sldId id="1233" r:id="rId24"/>
    <p:sldId id="1234" r:id="rId25"/>
    <p:sldId id="1226" r:id="rId26"/>
    <p:sldId id="1241" r:id="rId27"/>
    <p:sldId id="1242" r:id="rId28"/>
    <p:sldId id="1243" r:id="rId29"/>
    <p:sldId id="1244" r:id="rId30"/>
    <p:sldId id="1245" r:id="rId31"/>
    <p:sldId id="1246" r:id="rId32"/>
    <p:sldId id="1247" r:id="rId33"/>
    <p:sldId id="1227" r:id="rId34"/>
    <p:sldId id="1248" r:id="rId35"/>
    <p:sldId id="1249" r:id="rId36"/>
    <p:sldId id="1250" r:id="rId37"/>
    <p:sldId id="1251" r:id="rId38"/>
    <p:sldId id="1252" r:id="rId39"/>
    <p:sldId id="1253" r:id="rId40"/>
    <p:sldId id="1254" r:id="rId41"/>
    <p:sldId id="1228" r:id="rId42"/>
    <p:sldId id="1255" r:id="rId43"/>
    <p:sldId id="1202" r:id="rId44"/>
    <p:sldId id="1203" r:id="rId45"/>
    <p:sldId id="1204" r:id="rId46"/>
    <p:sldId id="1205" r:id="rId47"/>
    <p:sldId id="1229" r:id="rId48"/>
    <p:sldId id="1208" r:id="rId49"/>
    <p:sldId id="1209" r:id="rId50"/>
    <p:sldId id="1211" r:id="rId51"/>
    <p:sldId id="1230" r:id="rId5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7C2A"/>
    <a:srgbClr val="0000FF"/>
    <a:srgbClr val="8D75AB"/>
    <a:srgbClr val="409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23" autoAdjust="0"/>
    <p:restoredTop sz="96370" autoAdjust="0"/>
  </p:normalViewPr>
  <p:slideViewPr>
    <p:cSldViewPr>
      <p:cViewPr varScale="1">
        <p:scale>
          <a:sx n="91" d="100"/>
          <a:sy n="91" d="100"/>
        </p:scale>
        <p:origin x="128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57607" cy="57607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Staplcotn</a:t>
            </a:r>
            <a:r>
              <a:rPr lang="en-US" sz="3200" baseline="0"/>
              <a:t> Bale Weights since 2014</a:t>
            </a:r>
            <a:endParaRPr lang="en-US" sz="3200"/>
          </a:p>
        </c:rich>
      </c:tx>
      <c:layout>
        <c:manualLayout>
          <c:xMode val="edge"/>
          <c:yMode val="edge"/>
          <c:x val="0.2135985986398443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260365618449962"/>
          <c:y val="0.17375573382066292"/>
          <c:w val="0.8044538363159951"/>
          <c:h val="0.6761546426647947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'[iSeriesSQLv1.4-NEW (1).xlsm]Sheet1'!$B$147:$B$347</c:f>
              <c:numCache>
                <c:formatCode>#,##0</c:formatCode>
                <c:ptCount val="201"/>
                <c:pt idx="0">
                  <c:v>400</c:v>
                </c:pt>
                <c:pt idx="1">
                  <c:v>401</c:v>
                </c:pt>
                <c:pt idx="2">
                  <c:v>402</c:v>
                </c:pt>
                <c:pt idx="3">
                  <c:v>403</c:v>
                </c:pt>
                <c:pt idx="4">
                  <c:v>404</c:v>
                </c:pt>
                <c:pt idx="5">
                  <c:v>405</c:v>
                </c:pt>
                <c:pt idx="6">
                  <c:v>406</c:v>
                </c:pt>
                <c:pt idx="7">
                  <c:v>407</c:v>
                </c:pt>
                <c:pt idx="8">
                  <c:v>408</c:v>
                </c:pt>
                <c:pt idx="9">
                  <c:v>409</c:v>
                </c:pt>
                <c:pt idx="10">
                  <c:v>410</c:v>
                </c:pt>
                <c:pt idx="11">
                  <c:v>411</c:v>
                </c:pt>
                <c:pt idx="12">
                  <c:v>412</c:v>
                </c:pt>
                <c:pt idx="13">
                  <c:v>413</c:v>
                </c:pt>
                <c:pt idx="14">
                  <c:v>414</c:v>
                </c:pt>
                <c:pt idx="15">
                  <c:v>415</c:v>
                </c:pt>
                <c:pt idx="16">
                  <c:v>416</c:v>
                </c:pt>
                <c:pt idx="17">
                  <c:v>417</c:v>
                </c:pt>
                <c:pt idx="18">
                  <c:v>418</c:v>
                </c:pt>
                <c:pt idx="19">
                  <c:v>419</c:v>
                </c:pt>
                <c:pt idx="20">
                  <c:v>420</c:v>
                </c:pt>
                <c:pt idx="21">
                  <c:v>421</c:v>
                </c:pt>
                <c:pt idx="22">
                  <c:v>422</c:v>
                </c:pt>
                <c:pt idx="23">
                  <c:v>423</c:v>
                </c:pt>
                <c:pt idx="24">
                  <c:v>424</c:v>
                </c:pt>
                <c:pt idx="25">
                  <c:v>425</c:v>
                </c:pt>
                <c:pt idx="26">
                  <c:v>426</c:v>
                </c:pt>
                <c:pt idx="27">
                  <c:v>427</c:v>
                </c:pt>
                <c:pt idx="28">
                  <c:v>428</c:v>
                </c:pt>
                <c:pt idx="29">
                  <c:v>429</c:v>
                </c:pt>
                <c:pt idx="30">
                  <c:v>430</c:v>
                </c:pt>
                <c:pt idx="31">
                  <c:v>431</c:v>
                </c:pt>
                <c:pt idx="32">
                  <c:v>432</c:v>
                </c:pt>
                <c:pt idx="33">
                  <c:v>433</c:v>
                </c:pt>
                <c:pt idx="34">
                  <c:v>434</c:v>
                </c:pt>
                <c:pt idx="35">
                  <c:v>435</c:v>
                </c:pt>
                <c:pt idx="36">
                  <c:v>436</c:v>
                </c:pt>
                <c:pt idx="37">
                  <c:v>437</c:v>
                </c:pt>
                <c:pt idx="38">
                  <c:v>438</c:v>
                </c:pt>
                <c:pt idx="39">
                  <c:v>439</c:v>
                </c:pt>
                <c:pt idx="40">
                  <c:v>440</c:v>
                </c:pt>
                <c:pt idx="41">
                  <c:v>441</c:v>
                </c:pt>
                <c:pt idx="42">
                  <c:v>442</c:v>
                </c:pt>
                <c:pt idx="43">
                  <c:v>443</c:v>
                </c:pt>
                <c:pt idx="44">
                  <c:v>444</c:v>
                </c:pt>
                <c:pt idx="45">
                  <c:v>445</c:v>
                </c:pt>
                <c:pt idx="46">
                  <c:v>446</c:v>
                </c:pt>
                <c:pt idx="47">
                  <c:v>447</c:v>
                </c:pt>
                <c:pt idx="48">
                  <c:v>448</c:v>
                </c:pt>
                <c:pt idx="49">
                  <c:v>449</c:v>
                </c:pt>
                <c:pt idx="50">
                  <c:v>450</c:v>
                </c:pt>
                <c:pt idx="51">
                  <c:v>451</c:v>
                </c:pt>
                <c:pt idx="52">
                  <c:v>452</c:v>
                </c:pt>
                <c:pt idx="53">
                  <c:v>453</c:v>
                </c:pt>
                <c:pt idx="54">
                  <c:v>454</c:v>
                </c:pt>
                <c:pt idx="55">
                  <c:v>455</c:v>
                </c:pt>
                <c:pt idx="56">
                  <c:v>456</c:v>
                </c:pt>
                <c:pt idx="57">
                  <c:v>457</c:v>
                </c:pt>
                <c:pt idx="58">
                  <c:v>458</c:v>
                </c:pt>
                <c:pt idx="59">
                  <c:v>459</c:v>
                </c:pt>
                <c:pt idx="60">
                  <c:v>460</c:v>
                </c:pt>
                <c:pt idx="61">
                  <c:v>461</c:v>
                </c:pt>
                <c:pt idx="62">
                  <c:v>462</c:v>
                </c:pt>
                <c:pt idx="63">
                  <c:v>463</c:v>
                </c:pt>
                <c:pt idx="64">
                  <c:v>464</c:v>
                </c:pt>
                <c:pt idx="65">
                  <c:v>465</c:v>
                </c:pt>
                <c:pt idx="66">
                  <c:v>466</c:v>
                </c:pt>
                <c:pt idx="67">
                  <c:v>467</c:v>
                </c:pt>
                <c:pt idx="68">
                  <c:v>468</c:v>
                </c:pt>
                <c:pt idx="69">
                  <c:v>469</c:v>
                </c:pt>
                <c:pt idx="70">
                  <c:v>470</c:v>
                </c:pt>
                <c:pt idx="71">
                  <c:v>471</c:v>
                </c:pt>
                <c:pt idx="72">
                  <c:v>472</c:v>
                </c:pt>
                <c:pt idx="73">
                  <c:v>473</c:v>
                </c:pt>
                <c:pt idx="74">
                  <c:v>474</c:v>
                </c:pt>
                <c:pt idx="75">
                  <c:v>475</c:v>
                </c:pt>
                <c:pt idx="76">
                  <c:v>476</c:v>
                </c:pt>
                <c:pt idx="77">
                  <c:v>477</c:v>
                </c:pt>
                <c:pt idx="78">
                  <c:v>478</c:v>
                </c:pt>
                <c:pt idx="79">
                  <c:v>479</c:v>
                </c:pt>
                <c:pt idx="80">
                  <c:v>480</c:v>
                </c:pt>
                <c:pt idx="81">
                  <c:v>481</c:v>
                </c:pt>
                <c:pt idx="82">
                  <c:v>482</c:v>
                </c:pt>
                <c:pt idx="83">
                  <c:v>483</c:v>
                </c:pt>
                <c:pt idx="84">
                  <c:v>484</c:v>
                </c:pt>
                <c:pt idx="85">
                  <c:v>485</c:v>
                </c:pt>
                <c:pt idx="86">
                  <c:v>486</c:v>
                </c:pt>
                <c:pt idx="87">
                  <c:v>487</c:v>
                </c:pt>
                <c:pt idx="88">
                  <c:v>488</c:v>
                </c:pt>
                <c:pt idx="89">
                  <c:v>489</c:v>
                </c:pt>
                <c:pt idx="90">
                  <c:v>490</c:v>
                </c:pt>
                <c:pt idx="91">
                  <c:v>491</c:v>
                </c:pt>
                <c:pt idx="92">
                  <c:v>492</c:v>
                </c:pt>
                <c:pt idx="93">
                  <c:v>493</c:v>
                </c:pt>
                <c:pt idx="94">
                  <c:v>494</c:v>
                </c:pt>
                <c:pt idx="95">
                  <c:v>495</c:v>
                </c:pt>
                <c:pt idx="96">
                  <c:v>496</c:v>
                </c:pt>
                <c:pt idx="97">
                  <c:v>497</c:v>
                </c:pt>
                <c:pt idx="98">
                  <c:v>498</c:v>
                </c:pt>
                <c:pt idx="99">
                  <c:v>499</c:v>
                </c:pt>
                <c:pt idx="100">
                  <c:v>500</c:v>
                </c:pt>
                <c:pt idx="101">
                  <c:v>501</c:v>
                </c:pt>
                <c:pt idx="102">
                  <c:v>502</c:v>
                </c:pt>
                <c:pt idx="103">
                  <c:v>503</c:v>
                </c:pt>
                <c:pt idx="104">
                  <c:v>504</c:v>
                </c:pt>
                <c:pt idx="105">
                  <c:v>505</c:v>
                </c:pt>
                <c:pt idx="106">
                  <c:v>506</c:v>
                </c:pt>
                <c:pt idx="107">
                  <c:v>507</c:v>
                </c:pt>
                <c:pt idx="108">
                  <c:v>508</c:v>
                </c:pt>
                <c:pt idx="109">
                  <c:v>509</c:v>
                </c:pt>
                <c:pt idx="110">
                  <c:v>510</c:v>
                </c:pt>
                <c:pt idx="111">
                  <c:v>511</c:v>
                </c:pt>
                <c:pt idx="112">
                  <c:v>512</c:v>
                </c:pt>
                <c:pt idx="113">
                  <c:v>513</c:v>
                </c:pt>
                <c:pt idx="114">
                  <c:v>514</c:v>
                </c:pt>
                <c:pt idx="115">
                  <c:v>515</c:v>
                </c:pt>
                <c:pt idx="116">
                  <c:v>516</c:v>
                </c:pt>
                <c:pt idx="117">
                  <c:v>517</c:v>
                </c:pt>
                <c:pt idx="118">
                  <c:v>518</c:v>
                </c:pt>
                <c:pt idx="119">
                  <c:v>519</c:v>
                </c:pt>
                <c:pt idx="120">
                  <c:v>520</c:v>
                </c:pt>
                <c:pt idx="121">
                  <c:v>521</c:v>
                </c:pt>
                <c:pt idx="122">
                  <c:v>522</c:v>
                </c:pt>
                <c:pt idx="123">
                  <c:v>523</c:v>
                </c:pt>
                <c:pt idx="124">
                  <c:v>524</c:v>
                </c:pt>
                <c:pt idx="125">
                  <c:v>525</c:v>
                </c:pt>
                <c:pt idx="126">
                  <c:v>526</c:v>
                </c:pt>
                <c:pt idx="127">
                  <c:v>527</c:v>
                </c:pt>
                <c:pt idx="128">
                  <c:v>528</c:v>
                </c:pt>
                <c:pt idx="129">
                  <c:v>529</c:v>
                </c:pt>
                <c:pt idx="130">
                  <c:v>530</c:v>
                </c:pt>
                <c:pt idx="131">
                  <c:v>531</c:v>
                </c:pt>
                <c:pt idx="132">
                  <c:v>532</c:v>
                </c:pt>
                <c:pt idx="133">
                  <c:v>533</c:v>
                </c:pt>
                <c:pt idx="134">
                  <c:v>534</c:v>
                </c:pt>
                <c:pt idx="135">
                  <c:v>535</c:v>
                </c:pt>
                <c:pt idx="136">
                  <c:v>536</c:v>
                </c:pt>
                <c:pt idx="137">
                  <c:v>537</c:v>
                </c:pt>
                <c:pt idx="138">
                  <c:v>538</c:v>
                </c:pt>
                <c:pt idx="139">
                  <c:v>539</c:v>
                </c:pt>
                <c:pt idx="140">
                  <c:v>540</c:v>
                </c:pt>
                <c:pt idx="141">
                  <c:v>541</c:v>
                </c:pt>
                <c:pt idx="142">
                  <c:v>542</c:v>
                </c:pt>
                <c:pt idx="143">
                  <c:v>543</c:v>
                </c:pt>
                <c:pt idx="144">
                  <c:v>544</c:v>
                </c:pt>
                <c:pt idx="145">
                  <c:v>545</c:v>
                </c:pt>
                <c:pt idx="146">
                  <c:v>546</c:v>
                </c:pt>
                <c:pt idx="147">
                  <c:v>547</c:v>
                </c:pt>
                <c:pt idx="148">
                  <c:v>548</c:v>
                </c:pt>
                <c:pt idx="149">
                  <c:v>549</c:v>
                </c:pt>
                <c:pt idx="150">
                  <c:v>550</c:v>
                </c:pt>
                <c:pt idx="151">
                  <c:v>551</c:v>
                </c:pt>
                <c:pt idx="152">
                  <c:v>552</c:v>
                </c:pt>
                <c:pt idx="153">
                  <c:v>553</c:v>
                </c:pt>
                <c:pt idx="154">
                  <c:v>554</c:v>
                </c:pt>
                <c:pt idx="155">
                  <c:v>555</c:v>
                </c:pt>
                <c:pt idx="156">
                  <c:v>556</c:v>
                </c:pt>
                <c:pt idx="157">
                  <c:v>557</c:v>
                </c:pt>
                <c:pt idx="158">
                  <c:v>558</c:v>
                </c:pt>
                <c:pt idx="159">
                  <c:v>559</c:v>
                </c:pt>
                <c:pt idx="160">
                  <c:v>560</c:v>
                </c:pt>
                <c:pt idx="161">
                  <c:v>561</c:v>
                </c:pt>
                <c:pt idx="162">
                  <c:v>562</c:v>
                </c:pt>
                <c:pt idx="163">
                  <c:v>563</c:v>
                </c:pt>
                <c:pt idx="164">
                  <c:v>564</c:v>
                </c:pt>
                <c:pt idx="165">
                  <c:v>565</c:v>
                </c:pt>
                <c:pt idx="166">
                  <c:v>566</c:v>
                </c:pt>
                <c:pt idx="167">
                  <c:v>567</c:v>
                </c:pt>
                <c:pt idx="168">
                  <c:v>568</c:v>
                </c:pt>
                <c:pt idx="169">
                  <c:v>569</c:v>
                </c:pt>
                <c:pt idx="170">
                  <c:v>570</c:v>
                </c:pt>
                <c:pt idx="171">
                  <c:v>571</c:v>
                </c:pt>
                <c:pt idx="172">
                  <c:v>572</c:v>
                </c:pt>
                <c:pt idx="173">
                  <c:v>573</c:v>
                </c:pt>
                <c:pt idx="174">
                  <c:v>574</c:v>
                </c:pt>
                <c:pt idx="175">
                  <c:v>575</c:v>
                </c:pt>
                <c:pt idx="176">
                  <c:v>576</c:v>
                </c:pt>
                <c:pt idx="177">
                  <c:v>577</c:v>
                </c:pt>
                <c:pt idx="178">
                  <c:v>578</c:v>
                </c:pt>
                <c:pt idx="179">
                  <c:v>579</c:v>
                </c:pt>
                <c:pt idx="180">
                  <c:v>580</c:v>
                </c:pt>
                <c:pt idx="181">
                  <c:v>581</c:v>
                </c:pt>
                <c:pt idx="182">
                  <c:v>582</c:v>
                </c:pt>
                <c:pt idx="183">
                  <c:v>583</c:v>
                </c:pt>
                <c:pt idx="184">
                  <c:v>584</c:v>
                </c:pt>
                <c:pt idx="185">
                  <c:v>585</c:v>
                </c:pt>
                <c:pt idx="186">
                  <c:v>586</c:v>
                </c:pt>
                <c:pt idx="187">
                  <c:v>587</c:v>
                </c:pt>
                <c:pt idx="188">
                  <c:v>588</c:v>
                </c:pt>
                <c:pt idx="189">
                  <c:v>589</c:v>
                </c:pt>
                <c:pt idx="190">
                  <c:v>590</c:v>
                </c:pt>
                <c:pt idx="191">
                  <c:v>591</c:v>
                </c:pt>
                <c:pt idx="192">
                  <c:v>592</c:v>
                </c:pt>
                <c:pt idx="193">
                  <c:v>593</c:v>
                </c:pt>
                <c:pt idx="194">
                  <c:v>594</c:v>
                </c:pt>
                <c:pt idx="195">
                  <c:v>595</c:v>
                </c:pt>
                <c:pt idx="196">
                  <c:v>596</c:v>
                </c:pt>
                <c:pt idx="197">
                  <c:v>597</c:v>
                </c:pt>
                <c:pt idx="198">
                  <c:v>598</c:v>
                </c:pt>
                <c:pt idx="199">
                  <c:v>599</c:v>
                </c:pt>
                <c:pt idx="200">
                  <c:v>600</c:v>
                </c:pt>
              </c:numCache>
            </c:numRef>
          </c:cat>
          <c:val>
            <c:numRef>
              <c:f>'[iSeriesSQLv1.4-NEW (1).xlsm]Sheet1'!$B$147:$B$347</c:f>
              <c:numCache>
                <c:formatCode>#,##0</c:formatCode>
                <c:ptCount val="201"/>
                <c:pt idx="0">
                  <c:v>400</c:v>
                </c:pt>
                <c:pt idx="1">
                  <c:v>401</c:v>
                </c:pt>
                <c:pt idx="2">
                  <c:v>402</c:v>
                </c:pt>
                <c:pt idx="3">
                  <c:v>403</c:v>
                </c:pt>
                <c:pt idx="4">
                  <c:v>404</c:v>
                </c:pt>
                <c:pt idx="5">
                  <c:v>405</c:v>
                </c:pt>
                <c:pt idx="6">
                  <c:v>406</c:v>
                </c:pt>
                <c:pt idx="7">
                  <c:v>407</c:v>
                </c:pt>
                <c:pt idx="8">
                  <c:v>408</c:v>
                </c:pt>
                <c:pt idx="9">
                  <c:v>409</c:v>
                </c:pt>
                <c:pt idx="10">
                  <c:v>410</c:v>
                </c:pt>
                <c:pt idx="11">
                  <c:v>411</c:v>
                </c:pt>
                <c:pt idx="12">
                  <c:v>412</c:v>
                </c:pt>
                <c:pt idx="13">
                  <c:v>413</c:v>
                </c:pt>
                <c:pt idx="14">
                  <c:v>414</c:v>
                </c:pt>
                <c:pt idx="15">
                  <c:v>415</c:v>
                </c:pt>
                <c:pt idx="16">
                  <c:v>416</c:v>
                </c:pt>
                <c:pt idx="17">
                  <c:v>417</c:v>
                </c:pt>
                <c:pt idx="18">
                  <c:v>418</c:v>
                </c:pt>
                <c:pt idx="19">
                  <c:v>419</c:v>
                </c:pt>
                <c:pt idx="20">
                  <c:v>420</c:v>
                </c:pt>
                <c:pt idx="21">
                  <c:v>421</c:v>
                </c:pt>
                <c:pt idx="22">
                  <c:v>422</c:v>
                </c:pt>
                <c:pt idx="23">
                  <c:v>423</c:v>
                </c:pt>
                <c:pt idx="24">
                  <c:v>424</c:v>
                </c:pt>
                <c:pt idx="25">
                  <c:v>425</c:v>
                </c:pt>
                <c:pt idx="26">
                  <c:v>426</c:v>
                </c:pt>
                <c:pt idx="27">
                  <c:v>427</c:v>
                </c:pt>
                <c:pt idx="28">
                  <c:v>428</c:v>
                </c:pt>
                <c:pt idx="29">
                  <c:v>429</c:v>
                </c:pt>
                <c:pt idx="30">
                  <c:v>430</c:v>
                </c:pt>
                <c:pt idx="31">
                  <c:v>431</c:v>
                </c:pt>
                <c:pt idx="32">
                  <c:v>432</c:v>
                </c:pt>
                <c:pt idx="33">
                  <c:v>433</c:v>
                </c:pt>
                <c:pt idx="34">
                  <c:v>434</c:v>
                </c:pt>
                <c:pt idx="35">
                  <c:v>435</c:v>
                </c:pt>
                <c:pt idx="36">
                  <c:v>436</c:v>
                </c:pt>
                <c:pt idx="37">
                  <c:v>437</c:v>
                </c:pt>
                <c:pt idx="38">
                  <c:v>438</c:v>
                </c:pt>
                <c:pt idx="39">
                  <c:v>439</c:v>
                </c:pt>
                <c:pt idx="40">
                  <c:v>440</c:v>
                </c:pt>
                <c:pt idx="41">
                  <c:v>441</c:v>
                </c:pt>
                <c:pt idx="42">
                  <c:v>442</c:v>
                </c:pt>
                <c:pt idx="43">
                  <c:v>443</c:v>
                </c:pt>
                <c:pt idx="44">
                  <c:v>444</c:v>
                </c:pt>
                <c:pt idx="45">
                  <c:v>445</c:v>
                </c:pt>
                <c:pt idx="46">
                  <c:v>446</c:v>
                </c:pt>
                <c:pt idx="47">
                  <c:v>447</c:v>
                </c:pt>
                <c:pt idx="48">
                  <c:v>448</c:v>
                </c:pt>
                <c:pt idx="49">
                  <c:v>449</c:v>
                </c:pt>
                <c:pt idx="50">
                  <c:v>450</c:v>
                </c:pt>
                <c:pt idx="51">
                  <c:v>451</c:v>
                </c:pt>
                <c:pt idx="52">
                  <c:v>452</c:v>
                </c:pt>
                <c:pt idx="53">
                  <c:v>453</c:v>
                </c:pt>
                <c:pt idx="54">
                  <c:v>454</c:v>
                </c:pt>
                <c:pt idx="55">
                  <c:v>455</c:v>
                </c:pt>
                <c:pt idx="56">
                  <c:v>456</c:v>
                </c:pt>
                <c:pt idx="57">
                  <c:v>457</c:v>
                </c:pt>
                <c:pt idx="58">
                  <c:v>458</c:v>
                </c:pt>
                <c:pt idx="59">
                  <c:v>459</c:v>
                </c:pt>
                <c:pt idx="60">
                  <c:v>460</c:v>
                </c:pt>
                <c:pt idx="61">
                  <c:v>461</c:v>
                </c:pt>
                <c:pt idx="62">
                  <c:v>462</c:v>
                </c:pt>
                <c:pt idx="63">
                  <c:v>463</c:v>
                </c:pt>
                <c:pt idx="64">
                  <c:v>464</c:v>
                </c:pt>
                <c:pt idx="65">
                  <c:v>465</c:v>
                </c:pt>
                <c:pt idx="66">
                  <c:v>466</c:v>
                </c:pt>
                <c:pt idx="67">
                  <c:v>467</c:v>
                </c:pt>
                <c:pt idx="68">
                  <c:v>468</c:v>
                </c:pt>
                <c:pt idx="69">
                  <c:v>469</c:v>
                </c:pt>
                <c:pt idx="70">
                  <c:v>470</c:v>
                </c:pt>
                <c:pt idx="71">
                  <c:v>471</c:v>
                </c:pt>
                <c:pt idx="72">
                  <c:v>472</c:v>
                </c:pt>
                <c:pt idx="73">
                  <c:v>473</c:v>
                </c:pt>
                <c:pt idx="74">
                  <c:v>474</c:v>
                </c:pt>
                <c:pt idx="75">
                  <c:v>475</c:v>
                </c:pt>
                <c:pt idx="76">
                  <c:v>476</c:v>
                </c:pt>
                <c:pt idx="77">
                  <c:v>477</c:v>
                </c:pt>
                <c:pt idx="78">
                  <c:v>478</c:v>
                </c:pt>
                <c:pt idx="79">
                  <c:v>479</c:v>
                </c:pt>
                <c:pt idx="80">
                  <c:v>480</c:v>
                </c:pt>
                <c:pt idx="81">
                  <c:v>481</c:v>
                </c:pt>
                <c:pt idx="82">
                  <c:v>482</c:v>
                </c:pt>
                <c:pt idx="83">
                  <c:v>483</c:v>
                </c:pt>
                <c:pt idx="84">
                  <c:v>484</c:v>
                </c:pt>
                <c:pt idx="85">
                  <c:v>485</c:v>
                </c:pt>
                <c:pt idx="86">
                  <c:v>486</c:v>
                </c:pt>
                <c:pt idx="87">
                  <c:v>487</c:v>
                </c:pt>
                <c:pt idx="88">
                  <c:v>488</c:v>
                </c:pt>
                <c:pt idx="89">
                  <c:v>489</c:v>
                </c:pt>
                <c:pt idx="90">
                  <c:v>490</c:v>
                </c:pt>
                <c:pt idx="91">
                  <c:v>491</c:v>
                </c:pt>
                <c:pt idx="92">
                  <c:v>492</c:v>
                </c:pt>
                <c:pt idx="93">
                  <c:v>493</c:v>
                </c:pt>
                <c:pt idx="94">
                  <c:v>494</c:v>
                </c:pt>
                <c:pt idx="95">
                  <c:v>495</c:v>
                </c:pt>
                <c:pt idx="96">
                  <c:v>496</c:v>
                </c:pt>
                <c:pt idx="97">
                  <c:v>497</c:v>
                </c:pt>
                <c:pt idx="98">
                  <c:v>498</c:v>
                </c:pt>
                <c:pt idx="99">
                  <c:v>499</c:v>
                </c:pt>
                <c:pt idx="100">
                  <c:v>500</c:v>
                </c:pt>
                <c:pt idx="101">
                  <c:v>501</c:v>
                </c:pt>
                <c:pt idx="102">
                  <c:v>502</c:v>
                </c:pt>
                <c:pt idx="103">
                  <c:v>503</c:v>
                </c:pt>
                <c:pt idx="104">
                  <c:v>504</c:v>
                </c:pt>
                <c:pt idx="105">
                  <c:v>505</c:v>
                </c:pt>
                <c:pt idx="106">
                  <c:v>506</c:v>
                </c:pt>
                <c:pt idx="107">
                  <c:v>507</c:v>
                </c:pt>
                <c:pt idx="108">
                  <c:v>508</c:v>
                </c:pt>
                <c:pt idx="109">
                  <c:v>509</c:v>
                </c:pt>
                <c:pt idx="110">
                  <c:v>510</c:v>
                </c:pt>
                <c:pt idx="111">
                  <c:v>511</c:v>
                </c:pt>
                <c:pt idx="112">
                  <c:v>512</c:v>
                </c:pt>
                <c:pt idx="113">
                  <c:v>513</c:v>
                </c:pt>
                <c:pt idx="114">
                  <c:v>514</c:v>
                </c:pt>
                <c:pt idx="115">
                  <c:v>515</c:v>
                </c:pt>
                <c:pt idx="116">
                  <c:v>516</c:v>
                </c:pt>
                <c:pt idx="117">
                  <c:v>517</c:v>
                </c:pt>
                <c:pt idx="118">
                  <c:v>518</c:v>
                </c:pt>
                <c:pt idx="119">
                  <c:v>519</c:v>
                </c:pt>
                <c:pt idx="120">
                  <c:v>520</c:v>
                </c:pt>
                <c:pt idx="121">
                  <c:v>521</c:v>
                </c:pt>
                <c:pt idx="122">
                  <c:v>522</c:v>
                </c:pt>
                <c:pt idx="123">
                  <c:v>523</c:v>
                </c:pt>
                <c:pt idx="124">
                  <c:v>524</c:v>
                </c:pt>
                <c:pt idx="125">
                  <c:v>525</c:v>
                </c:pt>
                <c:pt idx="126">
                  <c:v>526</c:v>
                </c:pt>
                <c:pt idx="127">
                  <c:v>527</c:v>
                </c:pt>
                <c:pt idx="128">
                  <c:v>528</c:v>
                </c:pt>
                <c:pt idx="129">
                  <c:v>529</c:v>
                </c:pt>
                <c:pt idx="130">
                  <c:v>530</c:v>
                </c:pt>
                <c:pt idx="131">
                  <c:v>531</c:v>
                </c:pt>
                <c:pt idx="132">
                  <c:v>532</c:v>
                </c:pt>
                <c:pt idx="133">
                  <c:v>533</c:v>
                </c:pt>
                <c:pt idx="134">
                  <c:v>534</c:v>
                </c:pt>
                <c:pt idx="135">
                  <c:v>535</c:v>
                </c:pt>
                <c:pt idx="136">
                  <c:v>536</c:v>
                </c:pt>
                <c:pt idx="137">
                  <c:v>537</c:v>
                </c:pt>
                <c:pt idx="138">
                  <c:v>538</c:v>
                </c:pt>
                <c:pt idx="139">
                  <c:v>539</c:v>
                </c:pt>
                <c:pt idx="140">
                  <c:v>540</c:v>
                </c:pt>
                <c:pt idx="141">
                  <c:v>541</c:v>
                </c:pt>
                <c:pt idx="142">
                  <c:v>542</c:v>
                </c:pt>
                <c:pt idx="143">
                  <c:v>543</c:v>
                </c:pt>
                <c:pt idx="144">
                  <c:v>544</c:v>
                </c:pt>
                <c:pt idx="145">
                  <c:v>545</c:v>
                </c:pt>
                <c:pt idx="146">
                  <c:v>546</c:v>
                </c:pt>
                <c:pt idx="147">
                  <c:v>547</c:v>
                </c:pt>
                <c:pt idx="148">
                  <c:v>548</c:v>
                </c:pt>
                <c:pt idx="149">
                  <c:v>549</c:v>
                </c:pt>
                <c:pt idx="150">
                  <c:v>550</c:v>
                </c:pt>
                <c:pt idx="151">
                  <c:v>551</c:v>
                </c:pt>
                <c:pt idx="152">
                  <c:v>552</c:v>
                </c:pt>
                <c:pt idx="153">
                  <c:v>553</c:v>
                </c:pt>
                <c:pt idx="154">
                  <c:v>554</c:v>
                </c:pt>
                <c:pt idx="155">
                  <c:v>555</c:v>
                </c:pt>
                <c:pt idx="156">
                  <c:v>556</c:v>
                </c:pt>
                <c:pt idx="157">
                  <c:v>557</c:v>
                </c:pt>
                <c:pt idx="158">
                  <c:v>558</c:v>
                </c:pt>
                <c:pt idx="159">
                  <c:v>559</c:v>
                </c:pt>
                <c:pt idx="160">
                  <c:v>560</c:v>
                </c:pt>
                <c:pt idx="161">
                  <c:v>561</c:v>
                </c:pt>
                <c:pt idx="162">
                  <c:v>562</c:v>
                </c:pt>
                <c:pt idx="163">
                  <c:v>563</c:v>
                </c:pt>
                <c:pt idx="164">
                  <c:v>564</c:v>
                </c:pt>
                <c:pt idx="165">
                  <c:v>565</c:v>
                </c:pt>
                <c:pt idx="166">
                  <c:v>566</c:v>
                </c:pt>
                <c:pt idx="167">
                  <c:v>567</c:v>
                </c:pt>
                <c:pt idx="168">
                  <c:v>568</c:v>
                </c:pt>
                <c:pt idx="169">
                  <c:v>569</c:v>
                </c:pt>
                <c:pt idx="170">
                  <c:v>570</c:v>
                </c:pt>
                <c:pt idx="171">
                  <c:v>571</c:v>
                </c:pt>
                <c:pt idx="172">
                  <c:v>572</c:v>
                </c:pt>
                <c:pt idx="173">
                  <c:v>573</c:v>
                </c:pt>
                <c:pt idx="174">
                  <c:v>574</c:v>
                </c:pt>
                <c:pt idx="175">
                  <c:v>575</c:v>
                </c:pt>
                <c:pt idx="176">
                  <c:v>576</c:v>
                </c:pt>
                <c:pt idx="177">
                  <c:v>577</c:v>
                </c:pt>
                <c:pt idx="178">
                  <c:v>578</c:v>
                </c:pt>
                <c:pt idx="179">
                  <c:v>579</c:v>
                </c:pt>
                <c:pt idx="180">
                  <c:v>580</c:v>
                </c:pt>
                <c:pt idx="181">
                  <c:v>581</c:v>
                </c:pt>
                <c:pt idx="182">
                  <c:v>582</c:v>
                </c:pt>
                <c:pt idx="183">
                  <c:v>583</c:v>
                </c:pt>
                <c:pt idx="184">
                  <c:v>584</c:v>
                </c:pt>
                <c:pt idx="185">
                  <c:v>585</c:v>
                </c:pt>
                <c:pt idx="186">
                  <c:v>586</c:v>
                </c:pt>
                <c:pt idx="187">
                  <c:v>587</c:v>
                </c:pt>
                <c:pt idx="188">
                  <c:v>588</c:v>
                </c:pt>
                <c:pt idx="189">
                  <c:v>589</c:v>
                </c:pt>
                <c:pt idx="190">
                  <c:v>590</c:v>
                </c:pt>
                <c:pt idx="191">
                  <c:v>591</c:v>
                </c:pt>
                <c:pt idx="192">
                  <c:v>592</c:v>
                </c:pt>
                <c:pt idx="193">
                  <c:v>593</c:v>
                </c:pt>
                <c:pt idx="194">
                  <c:v>594</c:v>
                </c:pt>
                <c:pt idx="195">
                  <c:v>595</c:v>
                </c:pt>
                <c:pt idx="196">
                  <c:v>596</c:v>
                </c:pt>
                <c:pt idx="197">
                  <c:v>597</c:v>
                </c:pt>
                <c:pt idx="198">
                  <c:v>598</c:v>
                </c:pt>
                <c:pt idx="199">
                  <c:v>599</c:v>
                </c:pt>
                <c:pt idx="200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CC-44A5-AA58-705F9B7FA256}"/>
            </c:ext>
          </c:extLst>
        </c:ser>
        <c:ser>
          <c:idx val="1"/>
          <c:order val="1"/>
          <c:spPr>
            <a:solidFill>
              <a:srgbClr val="0000FF"/>
            </a:solidFill>
            <a:ln>
              <a:noFill/>
            </a:ln>
            <a:effectLst/>
          </c:spPr>
          <c:invertIfNegative val="0"/>
          <c:cat>
            <c:numRef>
              <c:f>'[iSeriesSQLv1.4-NEW (1).xlsm]Sheet1'!$B$147:$B$347</c:f>
              <c:numCache>
                <c:formatCode>#,##0</c:formatCode>
                <c:ptCount val="201"/>
                <c:pt idx="0">
                  <c:v>400</c:v>
                </c:pt>
                <c:pt idx="1">
                  <c:v>401</c:v>
                </c:pt>
                <c:pt idx="2">
                  <c:v>402</c:v>
                </c:pt>
                <c:pt idx="3">
                  <c:v>403</c:v>
                </c:pt>
                <c:pt idx="4">
                  <c:v>404</c:v>
                </c:pt>
                <c:pt idx="5">
                  <c:v>405</c:v>
                </c:pt>
                <c:pt idx="6">
                  <c:v>406</c:v>
                </c:pt>
                <c:pt idx="7">
                  <c:v>407</c:v>
                </c:pt>
                <c:pt idx="8">
                  <c:v>408</c:v>
                </c:pt>
                <c:pt idx="9">
                  <c:v>409</c:v>
                </c:pt>
                <c:pt idx="10">
                  <c:v>410</c:v>
                </c:pt>
                <c:pt idx="11">
                  <c:v>411</c:v>
                </c:pt>
                <c:pt idx="12">
                  <c:v>412</c:v>
                </c:pt>
                <c:pt idx="13">
                  <c:v>413</c:v>
                </c:pt>
                <c:pt idx="14">
                  <c:v>414</c:v>
                </c:pt>
                <c:pt idx="15">
                  <c:v>415</c:v>
                </c:pt>
                <c:pt idx="16">
                  <c:v>416</c:v>
                </c:pt>
                <c:pt idx="17">
                  <c:v>417</c:v>
                </c:pt>
                <c:pt idx="18">
                  <c:v>418</c:v>
                </c:pt>
                <c:pt idx="19">
                  <c:v>419</c:v>
                </c:pt>
                <c:pt idx="20">
                  <c:v>420</c:v>
                </c:pt>
                <c:pt idx="21">
                  <c:v>421</c:v>
                </c:pt>
                <c:pt idx="22">
                  <c:v>422</c:v>
                </c:pt>
                <c:pt idx="23">
                  <c:v>423</c:v>
                </c:pt>
                <c:pt idx="24">
                  <c:v>424</c:v>
                </c:pt>
                <c:pt idx="25">
                  <c:v>425</c:v>
                </c:pt>
                <c:pt idx="26">
                  <c:v>426</c:v>
                </c:pt>
                <c:pt idx="27">
                  <c:v>427</c:v>
                </c:pt>
                <c:pt idx="28">
                  <c:v>428</c:v>
                </c:pt>
                <c:pt idx="29">
                  <c:v>429</c:v>
                </c:pt>
                <c:pt idx="30">
                  <c:v>430</c:v>
                </c:pt>
                <c:pt idx="31">
                  <c:v>431</c:v>
                </c:pt>
                <c:pt idx="32">
                  <c:v>432</c:v>
                </c:pt>
                <c:pt idx="33">
                  <c:v>433</c:v>
                </c:pt>
                <c:pt idx="34">
                  <c:v>434</c:v>
                </c:pt>
                <c:pt idx="35">
                  <c:v>435</c:v>
                </c:pt>
                <c:pt idx="36">
                  <c:v>436</c:v>
                </c:pt>
                <c:pt idx="37">
                  <c:v>437</c:v>
                </c:pt>
                <c:pt idx="38">
                  <c:v>438</c:v>
                </c:pt>
                <c:pt idx="39">
                  <c:v>439</c:v>
                </c:pt>
                <c:pt idx="40">
                  <c:v>440</c:v>
                </c:pt>
                <c:pt idx="41">
                  <c:v>441</c:v>
                </c:pt>
                <c:pt idx="42">
                  <c:v>442</c:v>
                </c:pt>
                <c:pt idx="43">
                  <c:v>443</c:v>
                </c:pt>
                <c:pt idx="44">
                  <c:v>444</c:v>
                </c:pt>
                <c:pt idx="45">
                  <c:v>445</c:v>
                </c:pt>
                <c:pt idx="46">
                  <c:v>446</c:v>
                </c:pt>
                <c:pt idx="47">
                  <c:v>447</c:v>
                </c:pt>
                <c:pt idx="48">
                  <c:v>448</c:v>
                </c:pt>
                <c:pt idx="49">
                  <c:v>449</c:v>
                </c:pt>
                <c:pt idx="50">
                  <c:v>450</c:v>
                </c:pt>
                <c:pt idx="51">
                  <c:v>451</c:v>
                </c:pt>
                <c:pt idx="52">
                  <c:v>452</c:v>
                </c:pt>
                <c:pt idx="53">
                  <c:v>453</c:v>
                </c:pt>
                <c:pt idx="54">
                  <c:v>454</c:v>
                </c:pt>
                <c:pt idx="55">
                  <c:v>455</c:v>
                </c:pt>
                <c:pt idx="56">
                  <c:v>456</c:v>
                </c:pt>
                <c:pt idx="57">
                  <c:v>457</c:v>
                </c:pt>
                <c:pt idx="58">
                  <c:v>458</c:v>
                </c:pt>
                <c:pt idx="59">
                  <c:v>459</c:v>
                </c:pt>
                <c:pt idx="60">
                  <c:v>460</c:v>
                </c:pt>
                <c:pt idx="61">
                  <c:v>461</c:v>
                </c:pt>
                <c:pt idx="62">
                  <c:v>462</c:v>
                </c:pt>
                <c:pt idx="63">
                  <c:v>463</c:v>
                </c:pt>
                <c:pt idx="64">
                  <c:v>464</c:v>
                </c:pt>
                <c:pt idx="65">
                  <c:v>465</c:v>
                </c:pt>
                <c:pt idx="66">
                  <c:v>466</c:v>
                </c:pt>
                <c:pt idx="67">
                  <c:v>467</c:v>
                </c:pt>
                <c:pt idx="68">
                  <c:v>468</c:v>
                </c:pt>
                <c:pt idx="69">
                  <c:v>469</c:v>
                </c:pt>
                <c:pt idx="70">
                  <c:v>470</c:v>
                </c:pt>
                <c:pt idx="71">
                  <c:v>471</c:v>
                </c:pt>
                <c:pt idx="72">
                  <c:v>472</c:v>
                </c:pt>
                <c:pt idx="73">
                  <c:v>473</c:v>
                </c:pt>
                <c:pt idx="74">
                  <c:v>474</c:v>
                </c:pt>
                <c:pt idx="75">
                  <c:v>475</c:v>
                </c:pt>
                <c:pt idx="76">
                  <c:v>476</c:v>
                </c:pt>
                <c:pt idx="77">
                  <c:v>477</c:v>
                </c:pt>
                <c:pt idx="78">
                  <c:v>478</c:v>
                </c:pt>
                <c:pt idx="79">
                  <c:v>479</c:v>
                </c:pt>
                <c:pt idx="80">
                  <c:v>480</c:v>
                </c:pt>
                <c:pt idx="81">
                  <c:v>481</c:v>
                </c:pt>
                <c:pt idx="82">
                  <c:v>482</c:v>
                </c:pt>
                <c:pt idx="83">
                  <c:v>483</c:v>
                </c:pt>
                <c:pt idx="84">
                  <c:v>484</c:v>
                </c:pt>
                <c:pt idx="85">
                  <c:v>485</c:v>
                </c:pt>
                <c:pt idx="86">
                  <c:v>486</c:v>
                </c:pt>
                <c:pt idx="87">
                  <c:v>487</c:v>
                </c:pt>
                <c:pt idx="88">
                  <c:v>488</c:v>
                </c:pt>
                <c:pt idx="89">
                  <c:v>489</c:v>
                </c:pt>
                <c:pt idx="90">
                  <c:v>490</c:v>
                </c:pt>
                <c:pt idx="91">
                  <c:v>491</c:v>
                </c:pt>
                <c:pt idx="92">
                  <c:v>492</c:v>
                </c:pt>
                <c:pt idx="93">
                  <c:v>493</c:v>
                </c:pt>
                <c:pt idx="94">
                  <c:v>494</c:v>
                </c:pt>
                <c:pt idx="95">
                  <c:v>495</c:v>
                </c:pt>
                <c:pt idx="96">
                  <c:v>496</c:v>
                </c:pt>
                <c:pt idx="97">
                  <c:v>497</c:v>
                </c:pt>
                <c:pt idx="98">
                  <c:v>498</c:v>
                </c:pt>
                <c:pt idx="99">
                  <c:v>499</c:v>
                </c:pt>
                <c:pt idx="100">
                  <c:v>500</c:v>
                </c:pt>
                <c:pt idx="101">
                  <c:v>501</c:v>
                </c:pt>
                <c:pt idx="102">
                  <c:v>502</c:v>
                </c:pt>
                <c:pt idx="103">
                  <c:v>503</c:v>
                </c:pt>
                <c:pt idx="104">
                  <c:v>504</c:v>
                </c:pt>
                <c:pt idx="105">
                  <c:v>505</c:v>
                </c:pt>
                <c:pt idx="106">
                  <c:v>506</c:v>
                </c:pt>
                <c:pt idx="107">
                  <c:v>507</c:v>
                </c:pt>
                <c:pt idx="108">
                  <c:v>508</c:v>
                </c:pt>
                <c:pt idx="109">
                  <c:v>509</c:v>
                </c:pt>
                <c:pt idx="110">
                  <c:v>510</c:v>
                </c:pt>
                <c:pt idx="111">
                  <c:v>511</c:v>
                </c:pt>
                <c:pt idx="112">
                  <c:v>512</c:v>
                </c:pt>
                <c:pt idx="113">
                  <c:v>513</c:v>
                </c:pt>
                <c:pt idx="114">
                  <c:v>514</c:v>
                </c:pt>
                <c:pt idx="115">
                  <c:v>515</c:v>
                </c:pt>
                <c:pt idx="116">
                  <c:v>516</c:v>
                </c:pt>
                <c:pt idx="117">
                  <c:v>517</c:v>
                </c:pt>
                <c:pt idx="118">
                  <c:v>518</c:v>
                </c:pt>
                <c:pt idx="119">
                  <c:v>519</c:v>
                </c:pt>
                <c:pt idx="120">
                  <c:v>520</c:v>
                </c:pt>
                <c:pt idx="121">
                  <c:v>521</c:v>
                </c:pt>
                <c:pt idx="122">
                  <c:v>522</c:v>
                </c:pt>
                <c:pt idx="123">
                  <c:v>523</c:v>
                </c:pt>
                <c:pt idx="124">
                  <c:v>524</c:v>
                </c:pt>
                <c:pt idx="125">
                  <c:v>525</c:v>
                </c:pt>
                <c:pt idx="126">
                  <c:v>526</c:v>
                </c:pt>
                <c:pt idx="127">
                  <c:v>527</c:v>
                </c:pt>
                <c:pt idx="128">
                  <c:v>528</c:v>
                </c:pt>
                <c:pt idx="129">
                  <c:v>529</c:v>
                </c:pt>
                <c:pt idx="130">
                  <c:v>530</c:v>
                </c:pt>
                <c:pt idx="131">
                  <c:v>531</c:v>
                </c:pt>
                <c:pt idx="132">
                  <c:v>532</c:v>
                </c:pt>
                <c:pt idx="133">
                  <c:v>533</c:v>
                </c:pt>
                <c:pt idx="134">
                  <c:v>534</c:v>
                </c:pt>
                <c:pt idx="135">
                  <c:v>535</c:v>
                </c:pt>
                <c:pt idx="136">
                  <c:v>536</c:v>
                </c:pt>
                <c:pt idx="137">
                  <c:v>537</c:v>
                </c:pt>
                <c:pt idx="138">
                  <c:v>538</c:v>
                </c:pt>
                <c:pt idx="139">
                  <c:v>539</c:v>
                </c:pt>
                <c:pt idx="140">
                  <c:v>540</c:v>
                </c:pt>
                <c:pt idx="141">
                  <c:v>541</c:v>
                </c:pt>
                <c:pt idx="142">
                  <c:v>542</c:v>
                </c:pt>
                <c:pt idx="143">
                  <c:v>543</c:v>
                </c:pt>
                <c:pt idx="144">
                  <c:v>544</c:v>
                </c:pt>
                <c:pt idx="145">
                  <c:v>545</c:v>
                </c:pt>
                <c:pt idx="146">
                  <c:v>546</c:v>
                </c:pt>
                <c:pt idx="147">
                  <c:v>547</c:v>
                </c:pt>
                <c:pt idx="148">
                  <c:v>548</c:v>
                </c:pt>
                <c:pt idx="149">
                  <c:v>549</c:v>
                </c:pt>
                <c:pt idx="150">
                  <c:v>550</c:v>
                </c:pt>
                <c:pt idx="151">
                  <c:v>551</c:v>
                </c:pt>
                <c:pt idx="152">
                  <c:v>552</c:v>
                </c:pt>
                <c:pt idx="153">
                  <c:v>553</c:v>
                </c:pt>
                <c:pt idx="154">
                  <c:v>554</c:v>
                </c:pt>
                <c:pt idx="155">
                  <c:v>555</c:v>
                </c:pt>
                <c:pt idx="156">
                  <c:v>556</c:v>
                </c:pt>
                <c:pt idx="157">
                  <c:v>557</c:v>
                </c:pt>
                <c:pt idx="158">
                  <c:v>558</c:v>
                </c:pt>
                <c:pt idx="159">
                  <c:v>559</c:v>
                </c:pt>
                <c:pt idx="160">
                  <c:v>560</c:v>
                </c:pt>
                <c:pt idx="161">
                  <c:v>561</c:v>
                </c:pt>
                <c:pt idx="162">
                  <c:v>562</c:v>
                </c:pt>
                <c:pt idx="163">
                  <c:v>563</c:v>
                </c:pt>
                <c:pt idx="164">
                  <c:v>564</c:v>
                </c:pt>
                <c:pt idx="165">
                  <c:v>565</c:v>
                </c:pt>
                <c:pt idx="166">
                  <c:v>566</c:v>
                </c:pt>
                <c:pt idx="167">
                  <c:v>567</c:v>
                </c:pt>
                <c:pt idx="168">
                  <c:v>568</c:v>
                </c:pt>
                <c:pt idx="169">
                  <c:v>569</c:v>
                </c:pt>
                <c:pt idx="170">
                  <c:v>570</c:v>
                </c:pt>
                <c:pt idx="171">
                  <c:v>571</c:v>
                </c:pt>
                <c:pt idx="172">
                  <c:v>572</c:v>
                </c:pt>
                <c:pt idx="173">
                  <c:v>573</c:v>
                </c:pt>
                <c:pt idx="174">
                  <c:v>574</c:v>
                </c:pt>
                <c:pt idx="175">
                  <c:v>575</c:v>
                </c:pt>
                <c:pt idx="176">
                  <c:v>576</c:v>
                </c:pt>
                <c:pt idx="177">
                  <c:v>577</c:v>
                </c:pt>
                <c:pt idx="178">
                  <c:v>578</c:v>
                </c:pt>
                <c:pt idx="179">
                  <c:v>579</c:v>
                </c:pt>
                <c:pt idx="180">
                  <c:v>580</c:v>
                </c:pt>
                <c:pt idx="181">
                  <c:v>581</c:v>
                </c:pt>
                <c:pt idx="182">
                  <c:v>582</c:v>
                </c:pt>
                <c:pt idx="183">
                  <c:v>583</c:v>
                </c:pt>
                <c:pt idx="184">
                  <c:v>584</c:v>
                </c:pt>
                <c:pt idx="185">
                  <c:v>585</c:v>
                </c:pt>
                <c:pt idx="186">
                  <c:v>586</c:v>
                </c:pt>
                <c:pt idx="187">
                  <c:v>587</c:v>
                </c:pt>
                <c:pt idx="188">
                  <c:v>588</c:v>
                </c:pt>
                <c:pt idx="189">
                  <c:v>589</c:v>
                </c:pt>
                <c:pt idx="190">
                  <c:v>590</c:v>
                </c:pt>
                <c:pt idx="191">
                  <c:v>591</c:v>
                </c:pt>
                <c:pt idx="192">
                  <c:v>592</c:v>
                </c:pt>
                <c:pt idx="193">
                  <c:v>593</c:v>
                </c:pt>
                <c:pt idx="194">
                  <c:v>594</c:v>
                </c:pt>
                <c:pt idx="195">
                  <c:v>595</c:v>
                </c:pt>
                <c:pt idx="196">
                  <c:v>596</c:v>
                </c:pt>
                <c:pt idx="197">
                  <c:v>597</c:v>
                </c:pt>
                <c:pt idx="198">
                  <c:v>598</c:v>
                </c:pt>
                <c:pt idx="199">
                  <c:v>599</c:v>
                </c:pt>
                <c:pt idx="200">
                  <c:v>600</c:v>
                </c:pt>
              </c:numCache>
            </c:numRef>
          </c:cat>
          <c:val>
            <c:numRef>
              <c:f>'[iSeriesSQLv1.4-NEW (1).xlsm]Sheet1'!$C$147:$C$347</c:f>
              <c:numCache>
                <c:formatCode>#,##0</c:formatCode>
                <c:ptCount val="201"/>
                <c:pt idx="0">
                  <c:v>274</c:v>
                </c:pt>
                <c:pt idx="1">
                  <c:v>301</c:v>
                </c:pt>
                <c:pt idx="2">
                  <c:v>311</c:v>
                </c:pt>
                <c:pt idx="3">
                  <c:v>416</c:v>
                </c:pt>
                <c:pt idx="4">
                  <c:v>340</c:v>
                </c:pt>
                <c:pt idx="5">
                  <c:v>415</c:v>
                </c:pt>
                <c:pt idx="6">
                  <c:v>362</c:v>
                </c:pt>
                <c:pt idx="7">
                  <c:v>427</c:v>
                </c:pt>
                <c:pt idx="8">
                  <c:v>396</c:v>
                </c:pt>
                <c:pt idx="9">
                  <c:v>421</c:v>
                </c:pt>
                <c:pt idx="10">
                  <c:v>448</c:v>
                </c:pt>
                <c:pt idx="11">
                  <c:v>478</c:v>
                </c:pt>
                <c:pt idx="12">
                  <c:v>503</c:v>
                </c:pt>
                <c:pt idx="13">
                  <c:v>544</c:v>
                </c:pt>
                <c:pt idx="14">
                  <c:v>544</c:v>
                </c:pt>
                <c:pt idx="15">
                  <c:v>634</c:v>
                </c:pt>
                <c:pt idx="16">
                  <c:v>664</c:v>
                </c:pt>
                <c:pt idx="17">
                  <c:v>726</c:v>
                </c:pt>
                <c:pt idx="18">
                  <c:v>821</c:v>
                </c:pt>
                <c:pt idx="19">
                  <c:v>793</c:v>
                </c:pt>
                <c:pt idx="20">
                  <c:v>831</c:v>
                </c:pt>
                <c:pt idx="21">
                  <c:v>934</c:v>
                </c:pt>
                <c:pt idx="22">
                  <c:v>1035</c:v>
                </c:pt>
                <c:pt idx="23">
                  <c:v>1125</c:v>
                </c:pt>
                <c:pt idx="24">
                  <c:v>1199</c:v>
                </c:pt>
                <c:pt idx="25">
                  <c:v>1320</c:v>
                </c:pt>
                <c:pt idx="26">
                  <c:v>1494</c:v>
                </c:pt>
                <c:pt idx="27">
                  <c:v>1663</c:v>
                </c:pt>
                <c:pt idx="28">
                  <c:v>1699</c:v>
                </c:pt>
                <c:pt idx="29">
                  <c:v>1877</c:v>
                </c:pt>
                <c:pt idx="30">
                  <c:v>2051</c:v>
                </c:pt>
                <c:pt idx="31">
                  <c:v>2255</c:v>
                </c:pt>
                <c:pt idx="32">
                  <c:v>2494</c:v>
                </c:pt>
                <c:pt idx="33">
                  <c:v>2808</c:v>
                </c:pt>
                <c:pt idx="34">
                  <c:v>2991</c:v>
                </c:pt>
                <c:pt idx="35">
                  <c:v>3367</c:v>
                </c:pt>
                <c:pt idx="36">
                  <c:v>3609</c:v>
                </c:pt>
                <c:pt idx="37">
                  <c:v>4147</c:v>
                </c:pt>
                <c:pt idx="38">
                  <c:v>4647</c:v>
                </c:pt>
                <c:pt idx="39">
                  <c:v>5001</c:v>
                </c:pt>
                <c:pt idx="40">
                  <c:v>5548</c:v>
                </c:pt>
                <c:pt idx="41">
                  <c:v>6149</c:v>
                </c:pt>
                <c:pt idx="42">
                  <c:v>6840</c:v>
                </c:pt>
                <c:pt idx="43">
                  <c:v>7688</c:v>
                </c:pt>
                <c:pt idx="44">
                  <c:v>8435</c:v>
                </c:pt>
                <c:pt idx="45">
                  <c:v>9762</c:v>
                </c:pt>
                <c:pt idx="46">
                  <c:v>10635</c:v>
                </c:pt>
                <c:pt idx="47">
                  <c:v>12640</c:v>
                </c:pt>
                <c:pt idx="48">
                  <c:v>13245</c:v>
                </c:pt>
                <c:pt idx="49">
                  <c:v>14777</c:v>
                </c:pt>
                <c:pt idx="50">
                  <c:v>16987</c:v>
                </c:pt>
                <c:pt idx="51">
                  <c:v>18554</c:v>
                </c:pt>
                <c:pt idx="52">
                  <c:v>20992</c:v>
                </c:pt>
                <c:pt idx="53">
                  <c:v>23440</c:v>
                </c:pt>
                <c:pt idx="54">
                  <c:v>25804</c:v>
                </c:pt>
                <c:pt idx="55">
                  <c:v>29938</c:v>
                </c:pt>
                <c:pt idx="56">
                  <c:v>31656</c:v>
                </c:pt>
                <c:pt idx="57">
                  <c:v>36369</c:v>
                </c:pt>
                <c:pt idx="58">
                  <c:v>40065</c:v>
                </c:pt>
                <c:pt idx="59">
                  <c:v>44085</c:v>
                </c:pt>
                <c:pt idx="60">
                  <c:v>49756</c:v>
                </c:pt>
                <c:pt idx="61">
                  <c:v>54865</c:v>
                </c:pt>
                <c:pt idx="62">
                  <c:v>60892</c:v>
                </c:pt>
                <c:pt idx="63">
                  <c:v>66215</c:v>
                </c:pt>
                <c:pt idx="64">
                  <c:v>73148</c:v>
                </c:pt>
                <c:pt idx="65">
                  <c:v>81962</c:v>
                </c:pt>
                <c:pt idx="66">
                  <c:v>87759</c:v>
                </c:pt>
                <c:pt idx="67">
                  <c:v>98397</c:v>
                </c:pt>
                <c:pt idx="68">
                  <c:v>105220</c:v>
                </c:pt>
                <c:pt idx="69">
                  <c:v>114262</c:v>
                </c:pt>
                <c:pt idx="70">
                  <c:v>123875</c:v>
                </c:pt>
                <c:pt idx="71">
                  <c:v>133043</c:v>
                </c:pt>
                <c:pt idx="72">
                  <c:v>142923</c:v>
                </c:pt>
                <c:pt idx="73">
                  <c:v>153212</c:v>
                </c:pt>
                <c:pt idx="74">
                  <c:v>160508</c:v>
                </c:pt>
                <c:pt idx="75">
                  <c:v>177375</c:v>
                </c:pt>
                <c:pt idx="76">
                  <c:v>182694</c:v>
                </c:pt>
                <c:pt idx="77">
                  <c:v>196169</c:v>
                </c:pt>
                <c:pt idx="78">
                  <c:v>203274</c:v>
                </c:pt>
                <c:pt idx="79">
                  <c:v>213225</c:v>
                </c:pt>
                <c:pt idx="80">
                  <c:v>222679</c:v>
                </c:pt>
                <c:pt idx="81">
                  <c:v>232976</c:v>
                </c:pt>
                <c:pt idx="82">
                  <c:v>239700</c:v>
                </c:pt>
                <c:pt idx="83">
                  <c:v>248653</c:v>
                </c:pt>
                <c:pt idx="84">
                  <c:v>253419</c:v>
                </c:pt>
                <c:pt idx="85">
                  <c:v>261625</c:v>
                </c:pt>
                <c:pt idx="86">
                  <c:v>265059</c:v>
                </c:pt>
                <c:pt idx="87">
                  <c:v>271584</c:v>
                </c:pt>
                <c:pt idx="88">
                  <c:v>272457</c:v>
                </c:pt>
                <c:pt idx="89">
                  <c:v>275125</c:v>
                </c:pt>
                <c:pt idx="90">
                  <c:v>275275</c:v>
                </c:pt>
                <c:pt idx="91">
                  <c:v>276391</c:v>
                </c:pt>
                <c:pt idx="92">
                  <c:v>274858</c:v>
                </c:pt>
                <c:pt idx="93">
                  <c:v>273678</c:v>
                </c:pt>
                <c:pt idx="94">
                  <c:v>270203</c:v>
                </c:pt>
                <c:pt idx="95">
                  <c:v>274869</c:v>
                </c:pt>
                <c:pt idx="96">
                  <c:v>262472</c:v>
                </c:pt>
                <c:pt idx="97">
                  <c:v>262022</c:v>
                </c:pt>
                <c:pt idx="98">
                  <c:v>252726</c:v>
                </c:pt>
                <c:pt idx="99">
                  <c:v>245059</c:v>
                </c:pt>
                <c:pt idx="100">
                  <c:v>237021</c:v>
                </c:pt>
                <c:pt idx="101">
                  <c:v>231189</c:v>
                </c:pt>
                <c:pt idx="102">
                  <c:v>221229</c:v>
                </c:pt>
                <c:pt idx="103">
                  <c:v>214898</c:v>
                </c:pt>
                <c:pt idx="104">
                  <c:v>203887</c:v>
                </c:pt>
                <c:pt idx="105">
                  <c:v>195444</c:v>
                </c:pt>
                <c:pt idx="106">
                  <c:v>186433</c:v>
                </c:pt>
                <c:pt idx="107">
                  <c:v>179031</c:v>
                </c:pt>
                <c:pt idx="108">
                  <c:v>168807</c:v>
                </c:pt>
                <c:pt idx="109">
                  <c:v>160652</c:v>
                </c:pt>
                <c:pt idx="110">
                  <c:v>150673</c:v>
                </c:pt>
                <c:pt idx="111">
                  <c:v>143483</c:v>
                </c:pt>
                <c:pt idx="112">
                  <c:v>133756</c:v>
                </c:pt>
                <c:pt idx="113">
                  <c:v>126254</c:v>
                </c:pt>
                <c:pt idx="114">
                  <c:v>117736</c:v>
                </c:pt>
                <c:pt idx="115">
                  <c:v>111580</c:v>
                </c:pt>
                <c:pt idx="116">
                  <c:v>102989</c:v>
                </c:pt>
                <c:pt idx="117">
                  <c:v>97194</c:v>
                </c:pt>
                <c:pt idx="118">
                  <c:v>88902</c:v>
                </c:pt>
                <c:pt idx="119">
                  <c:v>82632</c:v>
                </c:pt>
                <c:pt idx="120">
                  <c:v>76549</c:v>
                </c:pt>
                <c:pt idx="121">
                  <c:v>70817</c:v>
                </c:pt>
                <c:pt idx="122">
                  <c:v>65760</c:v>
                </c:pt>
                <c:pt idx="123">
                  <c:v>60444</c:v>
                </c:pt>
                <c:pt idx="124">
                  <c:v>54629</c:v>
                </c:pt>
                <c:pt idx="125">
                  <c:v>51098</c:v>
                </c:pt>
                <c:pt idx="126">
                  <c:v>46061</c:v>
                </c:pt>
                <c:pt idx="127">
                  <c:v>42633</c:v>
                </c:pt>
                <c:pt idx="128">
                  <c:v>38429</c:v>
                </c:pt>
                <c:pt idx="129">
                  <c:v>34878</c:v>
                </c:pt>
                <c:pt idx="130">
                  <c:v>32414</c:v>
                </c:pt>
                <c:pt idx="131">
                  <c:v>29367</c:v>
                </c:pt>
                <c:pt idx="132">
                  <c:v>26442</c:v>
                </c:pt>
                <c:pt idx="133">
                  <c:v>24178</c:v>
                </c:pt>
                <c:pt idx="134">
                  <c:v>21549</c:v>
                </c:pt>
                <c:pt idx="135">
                  <c:v>19846</c:v>
                </c:pt>
                <c:pt idx="136">
                  <c:v>17910</c:v>
                </c:pt>
                <c:pt idx="137">
                  <c:v>16550</c:v>
                </c:pt>
                <c:pt idx="138">
                  <c:v>14705</c:v>
                </c:pt>
                <c:pt idx="139">
                  <c:v>13428</c:v>
                </c:pt>
                <c:pt idx="140">
                  <c:v>11884</c:v>
                </c:pt>
                <c:pt idx="141">
                  <c:v>10768</c:v>
                </c:pt>
                <c:pt idx="142">
                  <c:v>9731</c:v>
                </c:pt>
                <c:pt idx="143">
                  <c:v>8905</c:v>
                </c:pt>
                <c:pt idx="144">
                  <c:v>8112</c:v>
                </c:pt>
                <c:pt idx="145">
                  <c:v>7812</c:v>
                </c:pt>
                <c:pt idx="146">
                  <c:v>6662</c:v>
                </c:pt>
                <c:pt idx="147">
                  <c:v>6370</c:v>
                </c:pt>
                <c:pt idx="148">
                  <c:v>5338</c:v>
                </c:pt>
                <c:pt idx="149">
                  <c:v>4616</c:v>
                </c:pt>
                <c:pt idx="150">
                  <c:v>4689</c:v>
                </c:pt>
                <c:pt idx="151">
                  <c:v>3602</c:v>
                </c:pt>
                <c:pt idx="152">
                  <c:v>3352</c:v>
                </c:pt>
                <c:pt idx="153">
                  <c:v>3033</c:v>
                </c:pt>
                <c:pt idx="154">
                  <c:v>2615</c:v>
                </c:pt>
                <c:pt idx="155">
                  <c:v>2497</c:v>
                </c:pt>
                <c:pt idx="156">
                  <c:v>2304</c:v>
                </c:pt>
                <c:pt idx="157">
                  <c:v>2222</c:v>
                </c:pt>
                <c:pt idx="158">
                  <c:v>1922</c:v>
                </c:pt>
                <c:pt idx="159">
                  <c:v>1747</c:v>
                </c:pt>
                <c:pt idx="160">
                  <c:v>1614</c:v>
                </c:pt>
                <c:pt idx="161">
                  <c:v>1460</c:v>
                </c:pt>
                <c:pt idx="162">
                  <c:v>1319</c:v>
                </c:pt>
                <c:pt idx="163">
                  <c:v>1295</c:v>
                </c:pt>
                <c:pt idx="164">
                  <c:v>1182</c:v>
                </c:pt>
                <c:pt idx="165">
                  <c:v>1041</c:v>
                </c:pt>
                <c:pt idx="166">
                  <c:v>897</c:v>
                </c:pt>
                <c:pt idx="167">
                  <c:v>873</c:v>
                </c:pt>
                <c:pt idx="168">
                  <c:v>811</c:v>
                </c:pt>
                <c:pt idx="169">
                  <c:v>714</c:v>
                </c:pt>
                <c:pt idx="170">
                  <c:v>692</c:v>
                </c:pt>
                <c:pt idx="171">
                  <c:v>588</c:v>
                </c:pt>
                <c:pt idx="172">
                  <c:v>531</c:v>
                </c:pt>
                <c:pt idx="173">
                  <c:v>537</c:v>
                </c:pt>
                <c:pt idx="174">
                  <c:v>481</c:v>
                </c:pt>
                <c:pt idx="175">
                  <c:v>497</c:v>
                </c:pt>
                <c:pt idx="176">
                  <c:v>417</c:v>
                </c:pt>
                <c:pt idx="177">
                  <c:v>457</c:v>
                </c:pt>
                <c:pt idx="178">
                  <c:v>367</c:v>
                </c:pt>
                <c:pt idx="179">
                  <c:v>357</c:v>
                </c:pt>
                <c:pt idx="180">
                  <c:v>328</c:v>
                </c:pt>
                <c:pt idx="181">
                  <c:v>326</c:v>
                </c:pt>
                <c:pt idx="182">
                  <c:v>280</c:v>
                </c:pt>
                <c:pt idx="183">
                  <c:v>276</c:v>
                </c:pt>
                <c:pt idx="184">
                  <c:v>271</c:v>
                </c:pt>
                <c:pt idx="185">
                  <c:v>248</c:v>
                </c:pt>
                <c:pt idx="186">
                  <c:v>216</c:v>
                </c:pt>
                <c:pt idx="187">
                  <c:v>228</c:v>
                </c:pt>
                <c:pt idx="188">
                  <c:v>204</c:v>
                </c:pt>
                <c:pt idx="189">
                  <c:v>190</c:v>
                </c:pt>
                <c:pt idx="190">
                  <c:v>160</c:v>
                </c:pt>
                <c:pt idx="191">
                  <c:v>175</c:v>
                </c:pt>
                <c:pt idx="192">
                  <c:v>155</c:v>
                </c:pt>
                <c:pt idx="193">
                  <c:v>155</c:v>
                </c:pt>
                <c:pt idx="194">
                  <c:v>176</c:v>
                </c:pt>
                <c:pt idx="195">
                  <c:v>157</c:v>
                </c:pt>
                <c:pt idx="196">
                  <c:v>236</c:v>
                </c:pt>
                <c:pt idx="197">
                  <c:v>132</c:v>
                </c:pt>
                <c:pt idx="198">
                  <c:v>102</c:v>
                </c:pt>
                <c:pt idx="199">
                  <c:v>56</c:v>
                </c:pt>
                <c:pt idx="200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CC-44A5-AA58-705F9B7FA2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638180328"/>
        <c:axId val="638180656"/>
      </c:barChart>
      <c:catAx>
        <c:axId val="638180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Lbs.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8180656"/>
        <c:crosses val="autoZero"/>
        <c:auto val="1"/>
        <c:lblAlgn val="ctr"/>
        <c:lblOffset val="100"/>
        <c:tickLblSkip val="50"/>
        <c:noMultiLvlLbl val="0"/>
      </c:catAx>
      <c:valAx>
        <c:axId val="6381806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Bales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8180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Staplcotn Bales Received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430865552425491"/>
          <c:y val="0.17897245191965991"/>
          <c:w val="0.81161436816560295"/>
          <c:h val="0.67361785501041394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0000FF"/>
            </a:solidFill>
            <a:ln>
              <a:noFill/>
            </a:ln>
            <a:effectLst/>
          </c:spPr>
          <c:invertIfNegative val="0"/>
          <c:cat>
            <c:numRef>
              <c:f>'[iSeriesSQLv1.4-NEW (1).xlsm]Sheet2'!$C$114:$C$314</c:f>
              <c:numCache>
                <c:formatCode>#,##0</c:formatCode>
                <c:ptCount val="201"/>
                <c:pt idx="0">
                  <c:v>400</c:v>
                </c:pt>
                <c:pt idx="1">
                  <c:v>401</c:v>
                </c:pt>
                <c:pt idx="2">
                  <c:v>402</c:v>
                </c:pt>
                <c:pt idx="3">
                  <c:v>403</c:v>
                </c:pt>
                <c:pt idx="4">
                  <c:v>404</c:v>
                </c:pt>
                <c:pt idx="5">
                  <c:v>405</c:v>
                </c:pt>
                <c:pt idx="6">
                  <c:v>406</c:v>
                </c:pt>
                <c:pt idx="7">
                  <c:v>407</c:v>
                </c:pt>
                <c:pt idx="8">
                  <c:v>408</c:v>
                </c:pt>
                <c:pt idx="9">
                  <c:v>409</c:v>
                </c:pt>
                <c:pt idx="10">
                  <c:v>410</c:v>
                </c:pt>
                <c:pt idx="11">
                  <c:v>411</c:v>
                </c:pt>
                <c:pt idx="12">
                  <c:v>412</c:v>
                </c:pt>
                <c:pt idx="13">
                  <c:v>413</c:v>
                </c:pt>
                <c:pt idx="14">
                  <c:v>414</c:v>
                </c:pt>
                <c:pt idx="15">
                  <c:v>415</c:v>
                </c:pt>
                <c:pt idx="16">
                  <c:v>416</c:v>
                </c:pt>
                <c:pt idx="17">
                  <c:v>417</c:v>
                </c:pt>
                <c:pt idx="18">
                  <c:v>418</c:v>
                </c:pt>
                <c:pt idx="19">
                  <c:v>419</c:v>
                </c:pt>
                <c:pt idx="20">
                  <c:v>420</c:v>
                </c:pt>
                <c:pt idx="21">
                  <c:v>421</c:v>
                </c:pt>
                <c:pt idx="22">
                  <c:v>422</c:v>
                </c:pt>
                <c:pt idx="23">
                  <c:v>423</c:v>
                </c:pt>
                <c:pt idx="24">
                  <c:v>424</c:v>
                </c:pt>
                <c:pt idx="25">
                  <c:v>425</c:v>
                </c:pt>
                <c:pt idx="26">
                  <c:v>426</c:v>
                </c:pt>
                <c:pt idx="27">
                  <c:v>427</c:v>
                </c:pt>
                <c:pt idx="28">
                  <c:v>428</c:v>
                </c:pt>
                <c:pt idx="29">
                  <c:v>429</c:v>
                </c:pt>
                <c:pt idx="30">
                  <c:v>430</c:v>
                </c:pt>
                <c:pt idx="31">
                  <c:v>431</c:v>
                </c:pt>
                <c:pt idx="32">
                  <c:v>432</c:v>
                </c:pt>
                <c:pt idx="33">
                  <c:v>433</c:v>
                </c:pt>
                <c:pt idx="34">
                  <c:v>434</c:v>
                </c:pt>
                <c:pt idx="35">
                  <c:v>435</c:v>
                </c:pt>
                <c:pt idx="36">
                  <c:v>436</c:v>
                </c:pt>
                <c:pt idx="37">
                  <c:v>437</c:v>
                </c:pt>
                <c:pt idx="38">
                  <c:v>438</c:v>
                </c:pt>
                <c:pt idx="39">
                  <c:v>439</c:v>
                </c:pt>
                <c:pt idx="40">
                  <c:v>440</c:v>
                </c:pt>
                <c:pt idx="41">
                  <c:v>441</c:v>
                </c:pt>
                <c:pt idx="42">
                  <c:v>442</c:v>
                </c:pt>
                <c:pt idx="43">
                  <c:v>443</c:v>
                </c:pt>
                <c:pt idx="44">
                  <c:v>444</c:v>
                </c:pt>
                <c:pt idx="45">
                  <c:v>445</c:v>
                </c:pt>
                <c:pt idx="46">
                  <c:v>446</c:v>
                </c:pt>
                <c:pt idx="47">
                  <c:v>447</c:v>
                </c:pt>
                <c:pt idx="48">
                  <c:v>448</c:v>
                </c:pt>
                <c:pt idx="49">
                  <c:v>449</c:v>
                </c:pt>
                <c:pt idx="50">
                  <c:v>450</c:v>
                </c:pt>
                <c:pt idx="51">
                  <c:v>451</c:v>
                </c:pt>
                <c:pt idx="52">
                  <c:v>452</c:v>
                </c:pt>
                <c:pt idx="53">
                  <c:v>453</c:v>
                </c:pt>
                <c:pt idx="54">
                  <c:v>454</c:v>
                </c:pt>
                <c:pt idx="55">
                  <c:v>455</c:v>
                </c:pt>
                <c:pt idx="56">
                  <c:v>456</c:v>
                </c:pt>
                <c:pt idx="57">
                  <c:v>457</c:v>
                </c:pt>
                <c:pt idx="58">
                  <c:v>458</c:v>
                </c:pt>
                <c:pt idx="59">
                  <c:v>459</c:v>
                </c:pt>
                <c:pt idx="60">
                  <c:v>460</c:v>
                </c:pt>
                <c:pt idx="61">
                  <c:v>461</c:v>
                </c:pt>
                <c:pt idx="62">
                  <c:v>462</c:v>
                </c:pt>
                <c:pt idx="63">
                  <c:v>463</c:v>
                </c:pt>
                <c:pt idx="64">
                  <c:v>464</c:v>
                </c:pt>
                <c:pt idx="65">
                  <c:v>465</c:v>
                </c:pt>
                <c:pt idx="66">
                  <c:v>466</c:v>
                </c:pt>
                <c:pt idx="67">
                  <c:v>467</c:v>
                </c:pt>
                <c:pt idx="68">
                  <c:v>468</c:v>
                </c:pt>
                <c:pt idx="69">
                  <c:v>469</c:v>
                </c:pt>
                <c:pt idx="70">
                  <c:v>470</c:v>
                </c:pt>
                <c:pt idx="71">
                  <c:v>471</c:v>
                </c:pt>
                <c:pt idx="72">
                  <c:v>472</c:v>
                </c:pt>
                <c:pt idx="73">
                  <c:v>473</c:v>
                </c:pt>
                <c:pt idx="74">
                  <c:v>474</c:v>
                </c:pt>
                <c:pt idx="75">
                  <c:v>475</c:v>
                </c:pt>
                <c:pt idx="76">
                  <c:v>476</c:v>
                </c:pt>
                <c:pt idx="77">
                  <c:v>477</c:v>
                </c:pt>
                <c:pt idx="78">
                  <c:v>478</c:v>
                </c:pt>
                <c:pt idx="79">
                  <c:v>479</c:v>
                </c:pt>
                <c:pt idx="80">
                  <c:v>480</c:v>
                </c:pt>
                <c:pt idx="81">
                  <c:v>481</c:v>
                </c:pt>
                <c:pt idx="82">
                  <c:v>482</c:v>
                </c:pt>
                <c:pt idx="83">
                  <c:v>483</c:v>
                </c:pt>
                <c:pt idx="84">
                  <c:v>484</c:v>
                </c:pt>
                <c:pt idx="85">
                  <c:v>485</c:v>
                </c:pt>
                <c:pt idx="86">
                  <c:v>486</c:v>
                </c:pt>
                <c:pt idx="87">
                  <c:v>487</c:v>
                </c:pt>
                <c:pt idx="88">
                  <c:v>488</c:v>
                </c:pt>
                <c:pt idx="89">
                  <c:v>489</c:v>
                </c:pt>
                <c:pt idx="90">
                  <c:v>490</c:v>
                </c:pt>
                <c:pt idx="91">
                  <c:v>491</c:v>
                </c:pt>
                <c:pt idx="92">
                  <c:v>492</c:v>
                </c:pt>
                <c:pt idx="93">
                  <c:v>493</c:v>
                </c:pt>
                <c:pt idx="94">
                  <c:v>494</c:v>
                </c:pt>
                <c:pt idx="95">
                  <c:v>495</c:v>
                </c:pt>
                <c:pt idx="96">
                  <c:v>496</c:v>
                </c:pt>
                <c:pt idx="97">
                  <c:v>497</c:v>
                </c:pt>
                <c:pt idx="98">
                  <c:v>498</c:v>
                </c:pt>
                <c:pt idx="99">
                  <c:v>499</c:v>
                </c:pt>
                <c:pt idx="100">
                  <c:v>500</c:v>
                </c:pt>
                <c:pt idx="101">
                  <c:v>501</c:v>
                </c:pt>
                <c:pt idx="102">
                  <c:v>502</c:v>
                </c:pt>
                <c:pt idx="103">
                  <c:v>503</c:v>
                </c:pt>
                <c:pt idx="104">
                  <c:v>504</c:v>
                </c:pt>
                <c:pt idx="105">
                  <c:v>505</c:v>
                </c:pt>
                <c:pt idx="106">
                  <c:v>506</c:v>
                </c:pt>
                <c:pt idx="107">
                  <c:v>507</c:v>
                </c:pt>
                <c:pt idx="108">
                  <c:v>508</c:v>
                </c:pt>
                <c:pt idx="109">
                  <c:v>509</c:v>
                </c:pt>
                <c:pt idx="110">
                  <c:v>510</c:v>
                </c:pt>
                <c:pt idx="111">
                  <c:v>511</c:v>
                </c:pt>
                <c:pt idx="112">
                  <c:v>512</c:v>
                </c:pt>
                <c:pt idx="113">
                  <c:v>513</c:v>
                </c:pt>
                <c:pt idx="114">
                  <c:v>514</c:v>
                </c:pt>
                <c:pt idx="115">
                  <c:v>515</c:v>
                </c:pt>
                <c:pt idx="116">
                  <c:v>516</c:v>
                </c:pt>
                <c:pt idx="117">
                  <c:v>517</c:v>
                </c:pt>
                <c:pt idx="118">
                  <c:v>518</c:v>
                </c:pt>
                <c:pt idx="119">
                  <c:v>519</c:v>
                </c:pt>
                <c:pt idx="120">
                  <c:v>520</c:v>
                </c:pt>
                <c:pt idx="121">
                  <c:v>521</c:v>
                </c:pt>
                <c:pt idx="122">
                  <c:v>522</c:v>
                </c:pt>
                <c:pt idx="123">
                  <c:v>523</c:v>
                </c:pt>
                <c:pt idx="124">
                  <c:v>524</c:v>
                </c:pt>
                <c:pt idx="125">
                  <c:v>525</c:v>
                </c:pt>
                <c:pt idx="126">
                  <c:v>526</c:v>
                </c:pt>
                <c:pt idx="127">
                  <c:v>527</c:v>
                </c:pt>
                <c:pt idx="128">
                  <c:v>528</c:v>
                </c:pt>
                <c:pt idx="129">
                  <c:v>529</c:v>
                </c:pt>
                <c:pt idx="130">
                  <c:v>530</c:v>
                </c:pt>
                <c:pt idx="131">
                  <c:v>531</c:v>
                </c:pt>
                <c:pt idx="132">
                  <c:v>532</c:v>
                </c:pt>
                <c:pt idx="133">
                  <c:v>533</c:v>
                </c:pt>
                <c:pt idx="134">
                  <c:v>534</c:v>
                </c:pt>
                <c:pt idx="135">
                  <c:v>535</c:v>
                </c:pt>
                <c:pt idx="136">
                  <c:v>536</c:v>
                </c:pt>
                <c:pt idx="137">
                  <c:v>537</c:v>
                </c:pt>
                <c:pt idx="138">
                  <c:v>538</c:v>
                </c:pt>
                <c:pt idx="139">
                  <c:v>539</c:v>
                </c:pt>
                <c:pt idx="140">
                  <c:v>540</c:v>
                </c:pt>
                <c:pt idx="141">
                  <c:v>541</c:v>
                </c:pt>
                <c:pt idx="142">
                  <c:v>542</c:v>
                </c:pt>
                <c:pt idx="143">
                  <c:v>543</c:v>
                </c:pt>
                <c:pt idx="144">
                  <c:v>544</c:v>
                </c:pt>
                <c:pt idx="145">
                  <c:v>545</c:v>
                </c:pt>
                <c:pt idx="146">
                  <c:v>546</c:v>
                </c:pt>
                <c:pt idx="147">
                  <c:v>547</c:v>
                </c:pt>
                <c:pt idx="148">
                  <c:v>548</c:v>
                </c:pt>
                <c:pt idx="149">
                  <c:v>549</c:v>
                </c:pt>
                <c:pt idx="150">
                  <c:v>550</c:v>
                </c:pt>
                <c:pt idx="151">
                  <c:v>551</c:v>
                </c:pt>
                <c:pt idx="152">
                  <c:v>552</c:v>
                </c:pt>
                <c:pt idx="153">
                  <c:v>553</c:v>
                </c:pt>
                <c:pt idx="154">
                  <c:v>554</c:v>
                </c:pt>
                <c:pt idx="155">
                  <c:v>555</c:v>
                </c:pt>
                <c:pt idx="156">
                  <c:v>556</c:v>
                </c:pt>
                <c:pt idx="157">
                  <c:v>557</c:v>
                </c:pt>
                <c:pt idx="158">
                  <c:v>558</c:v>
                </c:pt>
                <c:pt idx="159">
                  <c:v>559</c:v>
                </c:pt>
                <c:pt idx="160">
                  <c:v>560</c:v>
                </c:pt>
                <c:pt idx="161">
                  <c:v>561</c:v>
                </c:pt>
                <c:pt idx="162">
                  <c:v>562</c:v>
                </c:pt>
                <c:pt idx="163">
                  <c:v>563</c:v>
                </c:pt>
                <c:pt idx="164">
                  <c:v>564</c:v>
                </c:pt>
                <c:pt idx="165">
                  <c:v>565</c:v>
                </c:pt>
                <c:pt idx="166">
                  <c:v>566</c:v>
                </c:pt>
                <c:pt idx="167">
                  <c:v>567</c:v>
                </c:pt>
                <c:pt idx="168">
                  <c:v>568</c:v>
                </c:pt>
                <c:pt idx="169">
                  <c:v>569</c:v>
                </c:pt>
                <c:pt idx="170">
                  <c:v>570</c:v>
                </c:pt>
                <c:pt idx="171">
                  <c:v>571</c:v>
                </c:pt>
                <c:pt idx="172">
                  <c:v>572</c:v>
                </c:pt>
                <c:pt idx="173">
                  <c:v>573</c:v>
                </c:pt>
                <c:pt idx="174">
                  <c:v>574</c:v>
                </c:pt>
                <c:pt idx="175">
                  <c:v>575</c:v>
                </c:pt>
                <c:pt idx="176">
                  <c:v>576</c:v>
                </c:pt>
                <c:pt idx="177">
                  <c:v>577</c:v>
                </c:pt>
                <c:pt idx="178">
                  <c:v>578</c:v>
                </c:pt>
                <c:pt idx="179">
                  <c:v>579</c:v>
                </c:pt>
                <c:pt idx="180">
                  <c:v>580</c:v>
                </c:pt>
                <c:pt idx="181">
                  <c:v>581</c:v>
                </c:pt>
                <c:pt idx="182">
                  <c:v>582</c:v>
                </c:pt>
                <c:pt idx="183">
                  <c:v>583</c:v>
                </c:pt>
                <c:pt idx="184">
                  <c:v>584</c:v>
                </c:pt>
                <c:pt idx="185">
                  <c:v>585</c:v>
                </c:pt>
                <c:pt idx="186">
                  <c:v>586</c:v>
                </c:pt>
                <c:pt idx="187">
                  <c:v>587</c:v>
                </c:pt>
                <c:pt idx="188">
                  <c:v>588</c:v>
                </c:pt>
                <c:pt idx="189">
                  <c:v>589</c:v>
                </c:pt>
                <c:pt idx="190">
                  <c:v>590</c:v>
                </c:pt>
                <c:pt idx="191">
                  <c:v>591</c:v>
                </c:pt>
                <c:pt idx="192">
                  <c:v>592</c:v>
                </c:pt>
                <c:pt idx="193">
                  <c:v>593</c:v>
                </c:pt>
                <c:pt idx="194">
                  <c:v>594</c:v>
                </c:pt>
                <c:pt idx="195">
                  <c:v>595</c:v>
                </c:pt>
                <c:pt idx="196">
                  <c:v>596</c:v>
                </c:pt>
                <c:pt idx="197">
                  <c:v>597</c:v>
                </c:pt>
                <c:pt idx="198">
                  <c:v>598</c:v>
                </c:pt>
                <c:pt idx="199">
                  <c:v>599</c:v>
                </c:pt>
                <c:pt idx="200">
                  <c:v>600</c:v>
                </c:pt>
              </c:numCache>
            </c:numRef>
          </c:cat>
          <c:val>
            <c:numRef>
              <c:f>'[iSeriesSQLv1.4-NEW (1).xlsm]Sheet2'!$D$114:$D$314</c:f>
              <c:numCache>
                <c:formatCode>#,##0</c:formatCode>
                <c:ptCount val="201"/>
                <c:pt idx="0">
                  <c:v>70</c:v>
                </c:pt>
                <c:pt idx="1">
                  <c:v>77</c:v>
                </c:pt>
                <c:pt idx="2">
                  <c:v>90</c:v>
                </c:pt>
                <c:pt idx="3">
                  <c:v>121</c:v>
                </c:pt>
                <c:pt idx="4">
                  <c:v>85</c:v>
                </c:pt>
                <c:pt idx="5">
                  <c:v>122</c:v>
                </c:pt>
                <c:pt idx="6">
                  <c:v>93</c:v>
                </c:pt>
                <c:pt idx="7">
                  <c:v>137</c:v>
                </c:pt>
                <c:pt idx="8">
                  <c:v>115</c:v>
                </c:pt>
                <c:pt idx="9">
                  <c:v>118</c:v>
                </c:pt>
                <c:pt idx="10">
                  <c:v>124</c:v>
                </c:pt>
                <c:pt idx="11">
                  <c:v>145</c:v>
                </c:pt>
                <c:pt idx="12">
                  <c:v>147</c:v>
                </c:pt>
                <c:pt idx="13">
                  <c:v>166</c:v>
                </c:pt>
                <c:pt idx="14">
                  <c:v>173</c:v>
                </c:pt>
                <c:pt idx="15">
                  <c:v>195</c:v>
                </c:pt>
                <c:pt idx="16">
                  <c:v>216</c:v>
                </c:pt>
                <c:pt idx="17">
                  <c:v>219</c:v>
                </c:pt>
                <c:pt idx="18">
                  <c:v>276</c:v>
                </c:pt>
                <c:pt idx="19">
                  <c:v>245</c:v>
                </c:pt>
                <c:pt idx="20">
                  <c:v>253</c:v>
                </c:pt>
                <c:pt idx="21">
                  <c:v>277</c:v>
                </c:pt>
                <c:pt idx="22">
                  <c:v>337</c:v>
                </c:pt>
                <c:pt idx="23">
                  <c:v>364</c:v>
                </c:pt>
                <c:pt idx="24">
                  <c:v>379</c:v>
                </c:pt>
                <c:pt idx="25">
                  <c:v>442</c:v>
                </c:pt>
                <c:pt idx="26">
                  <c:v>475</c:v>
                </c:pt>
                <c:pt idx="27">
                  <c:v>532</c:v>
                </c:pt>
                <c:pt idx="28">
                  <c:v>565</c:v>
                </c:pt>
                <c:pt idx="29">
                  <c:v>632</c:v>
                </c:pt>
                <c:pt idx="30">
                  <c:v>650</c:v>
                </c:pt>
                <c:pt idx="31">
                  <c:v>713</c:v>
                </c:pt>
                <c:pt idx="32">
                  <c:v>805</c:v>
                </c:pt>
                <c:pt idx="33">
                  <c:v>913</c:v>
                </c:pt>
                <c:pt idx="34">
                  <c:v>974</c:v>
                </c:pt>
                <c:pt idx="35">
                  <c:v>996</c:v>
                </c:pt>
                <c:pt idx="36">
                  <c:v>1106</c:v>
                </c:pt>
                <c:pt idx="37">
                  <c:v>1277</c:v>
                </c:pt>
                <c:pt idx="38">
                  <c:v>1372</c:v>
                </c:pt>
                <c:pt idx="39">
                  <c:v>1498</c:v>
                </c:pt>
                <c:pt idx="40">
                  <c:v>1650</c:v>
                </c:pt>
                <c:pt idx="41">
                  <c:v>1850</c:v>
                </c:pt>
                <c:pt idx="42">
                  <c:v>2042</c:v>
                </c:pt>
                <c:pt idx="43">
                  <c:v>2207</c:v>
                </c:pt>
                <c:pt idx="44">
                  <c:v>2435</c:v>
                </c:pt>
                <c:pt idx="45">
                  <c:v>2785</c:v>
                </c:pt>
                <c:pt idx="46">
                  <c:v>2982</c:v>
                </c:pt>
                <c:pt idx="47">
                  <c:v>3581</c:v>
                </c:pt>
                <c:pt idx="48">
                  <c:v>3671</c:v>
                </c:pt>
                <c:pt idx="49">
                  <c:v>4099</c:v>
                </c:pt>
                <c:pt idx="50">
                  <c:v>4555</c:v>
                </c:pt>
                <c:pt idx="51">
                  <c:v>5066</c:v>
                </c:pt>
                <c:pt idx="52">
                  <c:v>5521</c:v>
                </c:pt>
                <c:pt idx="53">
                  <c:v>6310</c:v>
                </c:pt>
                <c:pt idx="54">
                  <c:v>6859</c:v>
                </c:pt>
                <c:pt idx="55">
                  <c:v>7501</c:v>
                </c:pt>
                <c:pt idx="56">
                  <c:v>8195</c:v>
                </c:pt>
                <c:pt idx="57">
                  <c:v>9132</c:v>
                </c:pt>
                <c:pt idx="58">
                  <c:v>9917</c:v>
                </c:pt>
                <c:pt idx="59">
                  <c:v>10929</c:v>
                </c:pt>
                <c:pt idx="60">
                  <c:v>12365</c:v>
                </c:pt>
                <c:pt idx="61">
                  <c:v>13535</c:v>
                </c:pt>
                <c:pt idx="62">
                  <c:v>14977</c:v>
                </c:pt>
                <c:pt idx="63">
                  <c:v>16108</c:v>
                </c:pt>
                <c:pt idx="64">
                  <c:v>17900</c:v>
                </c:pt>
                <c:pt idx="65">
                  <c:v>19631</c:v>
                </c:pt>
                <c:pt idx="66">
                  <c:v>21304</c:v>
                </c:pt>
                <c:pt idx="67">
                  <c:v>23269</c:v>
                </c:pt>
                <c:pt idx="68">
                  <c:v>24704</c:v>
                </c:pt>
                <c:pt idx="69">
                  <c:v>26507</c:v>
                </c:pt>
                <c:pt idx="70">
                  <c:v>28653</c:v>
                </c:pt>
                <c:pt idx="71">
                  <c:v>30246</c:v>
                </c:pt>
                <c:pt idx="72">
                  <c:v>33030</c:v>
                </c:pt>
                <c:pt idx="73">
                  <c:v>34925</c:v>
                </c:pt>
                <c:pt idx="74">
                  <c:v>36420</c:v>
                </c:pt>
                <c:pt idx="75">
                  <c:v>39122</c:v>
                </c:pt>
                <c:pt idx="76">
                  <c:v>40693</c:v>
                </c:pt>
                <c:pt idx="77">
                  <c:v>42867</c:v>
                </c:pt>
                <c:pt idx="78">
                  <c:v>44670</c:v>
                </c:pt>
                <c:pt idx="79">
                  <c:v>46584</c:v>
                </c:pt>
                <c:pt idx="80">
                  <c:v>48151</c:v>
                </c:pt>
                <c:pt idx="81">
                  <c:v>50093</c:v>
                </c:pt>
                <c:pt idx="82">
                  <c:v>51624</c:v>
                </c:pt>
                <c:pt idx="83">
                  <c:v>52838</c:v>
                </c:pt>
                <c:pt idx="84">
                  <c:v>53420</c:v>
                </c:pt>
                <c:pt idx="85">
                  <c:v>54692</c:v>
                </c:pt>
                <c:pt idx="86">
                  <c:v>55203</c:v>
                </c:pt>
                <c:pt idx="87">
                  <c:v>56144</c:v>
                </c:pt>
                <c:pt idx="88">
                  <c:v>56733</c:v>
                </c:pt>
                <c:pt idx="89">
                  <c:v>56580</c:v>
                </c:pt>
                <c:pt idx="90">
                  <c:v>56226</c:v>
                </c:pt>
                <c:pt idx="91">
                  <c:v>56311</c:v>
                </c:pt>
                <c:pt idx="92">
                  <c:v>55733</c:v>
                </c:pt>
                <c:pt idx="93">
                  <c:v>55431</c:v>
                </c:pt>
                <c:pt idx="94">
                  <c:v>54646</c:v>
                </c:pt>
                <c:pt idx="95">
                  <c:v>54075</c:v>
                </c:pt>
                <c:pt idx="96">
                  <c:v>52785</c:v>
                </c:pt>
                <c:pt idx="97">
                  <c:v>52340</c:v>
                </c:pt>
                <c:pt idx="98">
                  <c:v>50739</c:v>
                </c:pt>
                <c:pt idx="99">
                  <c:v>48171</c:v>
                </c:pt>
                <c:pt idx="100">
                  <c:v>47458</c:v>
                </c:pt>
                <c:pt idx="101">
                  <c:v>45657</c:v>
                </c:pt>
                <c:pt idx="102">
                  <c:v>44077</c:v>
                </c:pt>
                <c:pt idx="103">
                  <c:v>43053</c:v>
                </c:pt>
                <c:pt idx="104">
                  <c:v>40800</c:v>
                </c:pt>
                <c:pt idx="105">
                  <c:v>39561</c:v>
                </c:pt>
                <c:pt idx="106">
                  <c:v>37807</c:v>
                </c:pt>
                <c:pt idx="107">
                  <c:v>36419</c:v>
                </c:pt>
                <c:pt idx="108">
                  <c:v>34866</c:v>
                </c:pt>
                <c:pt idx="109">
                  <c:v>32775</c:v>
                </c:pt>
                <c:pt idx="110">
                  <c:v>30996</c:v>
                </c:pt>
                <c:pt idx="111">
                  <c:v>29407</c:v>
                </c:pt>
                <c:pt idx="112">
                  <c:v>27695</c:v>
                </c:pt>
                <c:pt idx="113">
                  <c:v>26499</c:v>
                </c:pt>
                <c:pt idx="114">
                  <c:v>24747</c:v>
                </c:pt>
                <c:pt idx="115">
                  <c:v>23478</c:v>
                </c:pt>
                <c:pt idx="116">
                  <c:v>21804</c:v>
                </c:pt>
                <c:pt idx="117">
                  <c:v>20790</c:v>
                </c:pt>
                <c:pt idx="118">
                  <c:v>19015</c:v>
                </c:pt>
                <c:pt idx="119">
                  <c:v>17705</c:v>
                </c:pt>
                <c:pt idx="120">
                  <c:v>16776</c:v>
                </c:pt>
                <c:pt idx="121">
                  <c:v>15458</c:v>
                </c:pt>
                <c:pt idx="122">
                  <c:v>14136</c:v>
                </c:pt>
                <c:pt idx="123">
                  <c:v>13526</c:v>
                </c:pt>
                <c:pt idx="124">
                  <c:v>11929</c:v>
                </c:pt>
                <c:pt idx="125">
                  <c:v>11646</c:v>
                </c:pt>
                <c:pt idx="126">
                  <c:v>10422</c:v>
                </c:pt>
                <c:pt idx="127">
                  <c:v>9877</c:v>
                </c:pt>
                <c:pt idx="128">
                  <c:v>8809</c:v>
                </c:pt>
                <c:pt idx="129">
                  <c:v>8222</c:v>
                </c:pt>
                <c:pt idx="130">
                  <c:v>7662</c:v>
                </c:pt>
                <c:pt idx="131">
                  <c:v>6948</c:v>
                </c:pt>
                <c:pt idx="132">
                  <c:v>6367</c:v>
                </c:pt>
                <c:pt idx="133">
                  <c:v>5935</c:v>
                </c:pt>
                <c:pt idx="134">
                  <c:v>5300</c:v>
                </c:pt>
                <c:pt idx="135">
                  <c:v>4983</c:v>
                </c:pt>
                <c:pt idx="136">
                  <c:v>4413</c:v>
                </c:pt>
                <c:pt idx="137">
                  <c:v>4341</c:v>
                </c:pt>
                <c:pt idx="138">
                  <c:v>3742</c:v>
                </c:pt>
                <c:pt idx="139">
                  <c:v>3472</c:v>
                </c:pt>
                <c:pt idx="140">
                  <c:v>3131</c:v>
                </c:pt>
                <c:pt idx="141">
                  <c:v>2977</c:v>
                </c:pt>
                <c:pt idx="142">
                  <c:v>2665</c:v>
                </c:pt>
                <c:pt idx="143">
                  <c:v>2504</c:v>
                </c:pt>
                <c:pt idx="144">
                  <c:v>2267</c:v>
                </c:pt>
                <c:pt idx="145">
                  <c:v>2190</c:v>
                </c:pt>
                <c:pt idx="146">
                  <c:v>2012</c:v>
                </c:pt>
                <c:pt idx="147">
                  <c:v>1882</c:v>
                </c:pt>
                <c:pt idx="148">
                  <c:v>1511</c:v>
                </c:pt>
                <c:pt idx="149">
                  <c:v>1325</c:v>
                </c:pt>
                <c:pt idx="150">
                  <c:v>1413</c:v>
                </c:pt>
                <c:pt idx="151">
                  <c:v>1142</c:v>
                </c:pt>
                <c:pt idx="152">
                  <c:v>1017</c:v>
                </c:pt>
                <c:pt idx="153">
                  <c:v>970</c:v>
                </c:pt>
                <c:pt idx="154">
                  <c:v>761</c:v>
                </c:pt>
                <c:pt idx="155">
                  <c:v>752</c:v>
                </c:pt>
                <c:pt idx="156">
                  <c:v>722</c:v>
                </c:pt>
                <c:pt idx="157">
                  <c:v>752</c:v>
                </c:pt>
                <c:pt idx="158">
                  <c:v>632</c:v>
                </c:pt>
                <c:pt idx="159">
                  <c:v>558</c:v>
                </c:pt>
                <c:pt idx="160">
                  <c:v>510</c:v>
                </c:pt>
                <c:pt idx="161">
                  <c:v>490</c:v>
                </c:pt>
                <c:pt idx="162">
                  <c:v>430</c:v>
                </c:pt>
                <c:pt idx="163">
                  <c:v>448</c:v>
                </c:pt>
                <c:pt idx="164">
                  <c:v>387</c:v>
                </c:pt>
                <c:pt idx="165">
                  <c:v>364</c:v>
                </c:pt>
                <c:pt idx="166">
                  <c:v>347</c:v>
                </c:pt>
                <c:pt idx="167">
                  <c:v>315</c:v>
                </c:pt>
                <c:pt idx="168">
                  <c:v>267</c:v>
                </c:pt>
                <c:pt idx="169">
                  <c:v>260</c:v>
                </c:pt>
                <c:pt idx="170">
                  <c:v>242</c:v>
                </c:pt>
                <c:pt idx="171">
                  <c:v>226</c:v>
                </c:pt>
                <c:pt idx="172">
                  <c:v>184</c:v>
                </c:pt>
                <c:pt idx="173">
                  <c:v>219</c:v>
                </c:pt>
                <c:pt idx="174">
                  <c:v>186</c:v>
                </c:pt>
                <c:pt idx="175">
                  <c:v>196</c:v>
                </c:pt>
                <c:pt idx="176">
                  <c:v>157</c:v>
                </c:pt>
                <c:pt idx="177">
                  <c:v>199</c:v>
                </c:pt>
                <c:pt idx="178">
                  <c:v>130</c:v>
                </c:pt>
                <c:pt idx="179">
                  <c:v>144</c:v>
                </c:pt>
                <c:pt idx="180">
                  <c:v>132</c:v>
                </c:pt>
                <c:pt idx="181">
                  <c:v>128</c:v>
                </c:pt>
                <c:pt idx="182">
                  <c:v>113</c:v>
                </c:pt>
                <c:pt idx="183">
                  <c:v>118</c:v>
                </c:pt>
                <c:pt idx="184">
                  <c:v>102</c:v>
                </c:pt>
                <c:pt idx="185">
                  <c:v>101</c:v>
                </c:pt>
                <c:pt idx="186">
                  <c:v>89</c:v>
                </c:pt>
                <c:pt idx="187">
                  <c:v>74</c:v>
                </c:pt>
                <c:pt idx="188">
                  <c:v>80</c:v>
                </c:pt>
                <c:pt idx="189">
                  <c:v>64</c:v>
                </c:pt>
                <c:pt idx="190">
                  <c:v>62</c:v>
                </c:pt>
                <c:pt idx="191">
                  <c:v>72</c:v>
                </c:pt>
                <c:pt idx="192">
                  <c:v>53</c:v>
                </c:pt>
                <c:pt idx="193">
                  <c:v>65</c:v>
                </c:pt>
                <c:pt idx="194">
                  <c:v>67</c:v>
                </c:pt>
                <c:pt idx="195">
                  <c:v>65</c:v>
                </c:pt>
                <c:pt idx="196">
                  <c:v>93</c:v>
                </c:pt>
                <c:pt idx="197">
                  <c:v>54</c:v>
                </c:pt>
                <c:pt idx="198">
                  <c:v>50</c:v>
                </c:pt>
                <c:pt idx="199">
                  <c:v>29</c:v>
                </c:pt>
                <c:pt idx="20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BA-42ED-8980-08BC457AE4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89"/>
        <c:axId val="574551120"/>
        <c:axId val="574551448"/>
      </c:barChart>
      <c:catAx>
        <c:axId val="574551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Lbs.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4551448"/>
        <c:crosses val="autoZero"/>
        <c:auto val="1"/>
        <c:lblAlgn val="ctr"/>
        <c:lblOffset val="100"/>
        <c:tickLblSkip val="50"/>
        <c:noMultiLvlLbl val="0"/>
      </c:catAx>
      <c:valAx>
        <c:axId val="5745514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Bales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4551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2620F-994A-4D7B-A979-16BB0B79FAC0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CEDC46-7189-43B4-BD25-1CE05E76B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71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5300" cy="465138"/>
          </a:xfrm>
          <a:prstGeom prst="rect">
            <a:avLst/>
          </a:prstGeom>
        </p:spPr>
        <p:txBody>
          <a:bodyPr vert="horz" lIns="92214" tIns="46110" rIns="92214" bIns="4611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3513" y="0"/>
            <a:ext cx="3035300" cy="465138"/>
          </a:xfrm>
          <a:prstGeom prst="rect">
            <a:avLst/>
          </a:prstGeom>
        </p:spPr>
        <p:txBody>
          <a:bodyPr vert="horz" wrap="square" lIns="92214" tIns="46110" rIns="92214" bIns="4611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090484D3-49C8-47F0-A9A9-C0AF04B7978E}" type="datetimeFigureOut">
              <a:rPr lang="en-US"/>
              <a:pPr>
                <a:defRPr/>
              </a:pPr>
              <a:t>7/10/2019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14" tIns="46110" rIns="92214" bIns="4611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2" y="4414839"/>
            <a:ext cx="5613400" cy="4183062"/>
          </a:xfrm>
          <a:prstGeom prst="rect">
            <a:avLst/>
          </a:prstGeom>
        </p:spPr>
        <p:txBody>
          <a:bodyPr vert="horz" lIns="92214" tIns="46110" rIns="92214" bIns="4611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5300" cy="465138"/>
          </a:xfrm>
          <a:prstGeom prst="rect">
            <a:avLst/>
          </a:prstGeom>
        </p:spPr>
        <p:txBody>
          <a:bodyPr vert="horz" lIns="92214" tIns="46110" rIns="92214" bIns="4611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3513" y="8829676"/>
            <a:ext cx="3035300" cy="465138"/>
          </a:xfrm>
          <a:prstGeom prst="rect">
            <a:avLst/>
          </a:prstGeom>
        </p:spPr>
        <p:txBody>
          <a:bodyPr vert="horz" wrap="square" lIns="92214" tIns="46110" rIns="92214" bIns="4611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4033877-9500-42F8-AF9B-EF45623FC5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6512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33877-9500-42F8-AF9B-EF45623FC5D8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732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lide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Staplcotn_PMS 363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486400"/>
            <a:ext cx="18224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3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lide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Staplcotn_PMS 363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486400"/>
            <a:ext cx="18224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501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lide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Staplcotn_Symbol_363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67488"/>
            <a:ext cx="26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Staplcotn_PMS 363.ep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14400"/>
            <a:ext cx="19462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641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lide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Staplcotn_Symbol_363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67488"/>
            <a:ext cx="26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784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lide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679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36FC97D-6001-479C-B462-27EBEB278230}" type="datetime1">
              <a:rPr lang="en-US"/>
              <a:pPr>
                <a:defRPr/>
              </a:pPr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795313B-FCFF-498F-AAC7-8326643200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5" r:id="rId1"/>
    <p:sldLayoutId id="2147484666" r:id="rId2"/>
    <p:sldLayoutId id="2147484667" r:id="rId3"/>
    <p:sldLayoutId id="2147484668" r:id="rId4"/>
    <p:sldLayoutId id="2147484669" r:id="rId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ebp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 txBox="1">
            <a:spLocks noChangeArrowheads="1"/>
          </p:cNvSpPr>
          <p:nvPr/>
        </p:nvSpPr>
        <p:spPr>
          <a:xfrm>
            <a:off x="0" y="990600"/>
            <a:ext cx="9144000" cy="883011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Myriad Pro"/>
                <a:ea typeface="+mj-ea"/>
                <a:cs typeface="Myriad Pro"/>
              </a:rPr>
              <a:t>Shane Stephens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377C2A"/>
                </a:solidFill>
                <a:latin typeface="Myriad Pro"/>
                <a:ea typeface="+mj-ea"/>
                <a:cs typeface="Myriad Pro"/>
              </a:rPr>
              <a:t>Vice President – Cotton Services &amp; Warehousing</a:t>
            </a:r>
          </a:p>
        </p:txBody>
      </p:sp>
      <p:sp>
        <p:nvSpPr>
          <p:cNvPr id="3" name="Rectangle 8"/>
          <p:cNvSpPr txBox="1">
            <a:spLocks noChangeArrowheads="1"/>
          </p:cNvSpPr>
          <p:nvPr/>
        </p:nvSpPr>
        <p:spPr>
          <a:xfrm>
            <a:off x="0" y="4953000"/>
            <a:ext cx="9144000" cy="762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377C2A"/>
                </a:solidFill>
                <a:latin typeface="Myriad Pro"/>
                <a:ea typeface="+mj-ea"/>
                <a:cs typeface="Myriad Pro"/>
              </a:rPr>
              <a:t>July 11, 2019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377C2A"/>
                </a:solidFill>
                <a:latin typeface="Myriad Pro"/>
                <a:ea typeface="+mj-ea"/>
                <a:cs typeface="Myriad Pro"/>
              </a:rPr>
              <a:t>Greenwood, MS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D8E7A7-692B-4188-8F24-66D9C589E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9" y="231811"/>
            <a:ext cx="8410622" cy="630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31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824070-EFFE-4BA7-A633-A413126CAC9A}"/>
              </a:ext>
            </a:extLst>
          </p:cNvPr>
          <p:cNvSpPr txBox="1"/>
          <p:nvPr/>
        </p:nvSpPr>
        <p:spPr>
          <a:xfrm>
            <a:off x="757828" y="375829"/>
            <a:ext cx="7628345" cy="638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Memphis Cotton Exchange Rule 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Effective with the 2011 Crop or August 1, 2011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Weight Penalties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Clause 1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purposes of forward contracting, the term “bale” will refer to a bale of 500 pounds, with a tolerance of +/- 1%.  Any loss incurred by buyer as a result of average bale weights outside this tolerance may be claimed back or withheld from payment for cotton delivered on the contract.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Effective with the 2003 Crop after August 1, 2003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Clause 2	In the delivery of cotton under these rules, bales weighing less than 464 pounds net must be penalized as follows: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each bale weighing less than 464 pounds but not under 430 pounds  -  $3.00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each bale weighing less than 430 pounds but not under 400 pounds  -  $6.00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Bales weighing less than 400 pounds may be rejected, but if accepted, must be penalized $20.00 per bale.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following exception to the penalties out-lined above is made:  Where any invoice averages 485 pounds or more, there will be no penalty, but bales weighing less than 400 pounds may be rejected.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Bales weighing more than 600 pounds net may be rejected.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 acsa-cotton.org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917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18324-82BD-46EF-AF61-528B1C43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2" y="663864"/>
            <a:ext cx="8468031" cy="417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3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840542-BB93-40C6-840A-E693488F9B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9" y="275017"/>
            <a:ext cx="8353016" cy="626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00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5779A7-3F06-4369-8518-B0D05D2E6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2" y="510245"/>
            <a:ext cx="8525836" cy="568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42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F5442F-1D9B-43D5-9589-10C534293F8D}"/>
              </a:ext>
            </a:extLst>
          </p:cNvPr>
          <p:cNvSpPr txBox="1"/>
          <p:nvPr/>
        </p:nvSpPr>
        <p:spPr>
          <a:xfrm>
            <a:off x="2353284" y="721471"/>
            <a:ext cx="443743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377C2A"/>
                </a:solidFill>
              </a:rPr>
              <a:t>Discussion Topics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Bale Weights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Loan chart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Plastic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Moisture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Metal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Fire &amp; Insurance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Sustainability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58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2AB570B7-8AD2-4645-A785-6FA9EFCB1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1450"/>
            <a:ext cx="9020433" cy="69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Myriad Pro" charset="0"/>
              </a:rPr>
              <a:t>2019 Loan Prem. and Dis. (Base = 52.00)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 dirty="0">
              <a:latin typeface="Myriad Pro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1B69DA4-4252-4AFE-BD5B-B64ADBFD4D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391964"/>
              </p:ext>
            </p:extLst>
          </p:nvPr>
        </p:nvGraphicFramePr>
        <p:xfrm>
          <a:off x="366689" y="996950"/>
          <a:ext cx="8410622" cy="4053840"/>
        </p:xfrm>
        <a:graphic>
          <a:graphicData uri="http://schemas.openxmlformats.org/drawingml/2006/table">
            <a:tbl>
              <a:tblPr/>
              <a:tblGrid>
                <a:gridCol w="496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69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75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75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75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78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7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787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1752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1752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1752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144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Lf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Diff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Diff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3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3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3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43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44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3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43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43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43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3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43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43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43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-620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43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44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49D89D-5B07-4728-9CF5-5BEB216B7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953354"/>
              </p:ext>
            </p:extLst>
          </p:nvPr>
        </p:nvGraphicFramePr>
        <p:xfrm>
          <a:off x="366690" y="5214817"/>
          <a:ext cx="8410621" cy="1337310"/>
        </p:xfrm>
        <a:graphic>
          <a:graphicData uri="http://schemas.openxmlformats.org/drawingml/2006/table">
            <a:tbl>
              <a:tblPr/>
              <a:tblGrid>
                <a:gridCol w="945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7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30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27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7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27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74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27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277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27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193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Micronaire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Diff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Strength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Diff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Uniformity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Diff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1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2.7-2.9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-660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-815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24.0-24.9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78.0-78.9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1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3.0-3.2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25.0-25.9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79.0-79.9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1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3.3-3.4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30.0-30.9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82.0-82.9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1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5.0-5.2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31.0-32.9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83.0-83.9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3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5.3 (+)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33.0 (+)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84.0-84.9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9711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04991A-3E04-4B58-B111-13A310A41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99" y="491043"/>
            <a:ext cx="3698992" cy="36659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CE39B6-0595-428C-ABAC-4481BF423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791" y="598213"/>
            <a:ext cx="4563341" cy="11593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2E1A53-9154-4D2B-996A-4EE187919F11}"/>
              </a:ext>
            </a:extLst>
          </p:cNvPr>
          <p:cNvSpPr/>
          <p:nvPr/>
        </p:nvSpPr>
        <p:spPr>
          <a:xfrm>
            <a:off x="462108" y="3807224"/>
            <a:ext cx="3533365" cy="3802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F135A2-FB17-441F-9155-4E69274DC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417" y="4704400"/>
            <a:ext cx="8517934" cy="149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7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F5442F-1D9B-43D5-9589-10C534293F8D}"/>
              </a:ext>
            </a:extLst>
          </p:cNvPr>
          <p:cNvSpPr txBox="1"/>
          <p:nvPr/>
        </p:nvSpPr>
        <p:spPr>
          <a:xfrm>
            <a:off x="2353284" y="721471"/>
            <a:ext cx="443743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377C2A"/>
                </a:solidFill>
              </a:rPr>
              <a:t>Discussion Topics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Bale Weights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Loan chart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Plastic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Moisture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Metal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Fire &amp; Insurance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Sustainability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63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52DDD-F47C-4B22-8B8D-691567E826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0418" y="1069511"/>
            <a:ext cx="6317570" cy="47381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462FF8-A84B-4002-A720-BC9E3BF50E6A}"/>
              </a:ext>
            </a:extLst>
          </p:cNvPr>
          <p:cNvSpPr txBox="1"/>
          <p:nvPr/>
        </p:nvSpPr>
        <p:spPr>
          <a:xfrm>
            <a:off x="3167289" y="491043"/>
            <a:ext cx="28094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John Deere Module Wrap</a:t>
            </a:r>
          </a:p>
        </p:txBody>
      </p:sp>
    </p:spTree>
    <p:extLst>
      <p:ext uri="{BB962C8B-B14F-4D97-AF65-F5344CB8AC3E}">
        <p14:creationId xmlns:p14="http://schemas.microsoft.com/office/powerpoint/2010/main" val="1588584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F5442F-1D9B-43D5-9589-10C534293F8D}"/>
              </a:ext>
            </a:extLst>
          </p:cNvPr>
          <p:cNvSpPr txBox="1"/>
          <p:nvPr/>
        </p:nvSpPr>
        <p:spPr>
          <a:xfrm>
            <a:off x="2353284" y="721471"/>
            <a:ext cx="443743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377C2A"/>
                </a:solidFill>
              </a:rPr>
              <a:t>Discussion Topics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Bale Weights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Loan chart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Plastic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Moisture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Metal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Fire &amp; Insurance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Sustainability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453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802902-9E5C-44CC-904A-FD6310AC3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2" y="318222"/>
            <a:ext cx="8507696" cy="6178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819694-1399-48A7-B22E-093F034C2144}"/>
              </a:ext>
            </a:extLst>
          </p:cNvPr>
          <p:cNvSpPr txBox="1"/>
          <p:nvPr/>
        </p:nvSpPr>
        <p:spPr>
          <a:xfrm>
            <a:off x="3178361" y="663865"/>
            <a:ext cx="2787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John Deere Module Wrap</a:t>
            </a:r>
          </a:p>
        </p:txBody>
      </p:sp>
    </p:spTree>
    <p:extLst>
      <p:ext uri="{BB962C8B-B14F-4D97-AF65-F5344CB8AC3E}">
        <p14:creationId xmlns:p14="http://schemas.microsoft.com/office/powerpoint/2010/main" val="3646167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AC2BD-9E1B-44F9-9400-ADFF584FB5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6" y="260615"/>
            <a:ext cx="8353015" cy="6264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0046B6-0C1B-43C5-A837-976C3C68BE89}"/>
              </a:ext>
            </a:extLst>
          </p:cNvPr>
          <p:cNvSpPr txBox="1"/>
          <p:nvPr/>
        </p:nvSpPr>
        <p:spPr>
          <a:xfrm>
            <a:off x="3167289" y="491043"/>
            <a:ext cx="28094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John Deere Module Wrap</a:t>
            </a:r>
          </a:p>
        </p:txBody>
      </p:sp>
    </p:spTree>
    <p:extLst>
      <p:ext uri="{BB962C8B-B14F-4D97-AF65-F5344CB8AC3E}">
        <p14:creationId xmlns:p14="http://schemas.microsoft.com/office/powerpoint/2010/main" val="2317904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00229C-A9EA-4BC8-8C09-09523BBCC9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0401" y="1035908"/>
            <a:ext cx="6355973" cy="47669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633B54-F169-4F71-9DBA-75209E15EBB2}"/>
              </a:ext>
            </a:extLst>
          </p:cNvPr>
          <p:cNvSpPr txBox="1"/>
          <p:nvPr/>
        </p:nvSpPr>
        <p:spPr>
          <a:xfrm>
            <a:off x="3167289" y="491043"/>
            <a:ext cx="28094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John Deere Module Wrap</a:t>
            </a:r>
          </a:p>
        </p:txBody>
      </p:sp>
    </p:spTree>
    <p:extLst>
      <p:ext uri="{BB962C8B-B14F-4D97-AF65-F5344CB8AC3E}">
        <p14:creationId xmlns:p14="http://schemas.microsoft.com/office/powerpoint/2010/main" val="3189620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C8E8A3-7F4D-4951-9A37-6DEFA409D4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6" y="275016"/>
            <a:ext cx="8555509" cy="6207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68452B-31E6-48C3-A5EF-41D6C44D9299}"/>
              </a:ext>
            </a:extLst>
          </p:cNvPr>
          <p:cNvSpPr txBox="1"/>
          <p:nvPr/>
        </p:nvSpPr>
        <p:spPr>
          <a:xfrm>
            <a:off x="3168287" y="498429"/>
            <a:ext cx="28074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John Deere Module Wrap</a:t>
            </a:r>
          </a:p>
        </p:txBody>
      </p:sp>
    </p:spTree>
    <p:extLst>
      <p:ext uri="{BB962C8B-B14F-4D97-AF65-F5344CB8AC3E}">
        <p14:creationId xmlns:p14="http://schemas.microsoft.com/office/powerpoint/2010/main" val="2555702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6BF25B-FD81-456E-AB99-CC1AAD298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7" y="1162050"/>
            <a:ext cx="6067425" cy="4533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B6DBEB-A41C-440B-A7A6-66BAE95746FD}"/>
              </a:ext>
            </a:extLst>
          </p:cNvPr>
          <p:cNvSpPr txBox="1"/>
          <p:nvPr/>
        </p:nvSpPr>
        <p:spPr>
          <a:xfrm>
            <a:off x="3167289" y="491043"/>
            <a:ext cx="28094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John Deere Module Wrap</a:t>
            </a:r>
          </a:p>
        </p:txBody>
      </p:sp>
    </p:spTree>
    <p:extLst>
      <p:ext uri="{BB962C8B-B14F-4D97-AF65-F5344CB8AC3E}">
        <p14:creationId xmlns:p14="http://schemas.microsoft.com/office/powerpoint/2010/main" val="3729909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F5442F-1D9B-43D5-9589-10C534293F8D}"/>
              </a:ext>
            </a:extLst>
          </p:cNvPr>
          <p:cNvSpPr txBox="1"/>
          <p:nvPr/>
        </p:nvSpPr>
        <p:spPr>
          <a:xfrm>
            <a:off x="2353284" y="721471"/>
            <a:ext cx="443743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377C2A"/>
                </a:solidFill>
              </a:rPr>
              <a:t>Discussion Topics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Bale Weights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Loan chart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Plastic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Moisture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Metal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Fire &amp; Insurance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Sustainability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92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067B88-9C6E-4053-991C-D9C074A4C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301" y="260615"/>
            <a:ext cx="4752578" cy="63367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369910-5FCF-4226-B35A-A76A53839C38}"/>
              </a:ext>
            </a:extLst>
          </p:cNvPr>
          <p:cNvSpPr txBox="1"/>
          <p:nvPr/>
        </p:nvSpPr>
        <p:spPr>
          <a:xfrm flipH="1">
            <a:off x="3684806" y="352139"/>
            <a:ext cx="17743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Water Damage</a:t>
            </a:r>
          </a:p>
        </p:txBody>
      </p:sp>
    </p:spTree>
    <p:extLst>
      <p:ext uri="{BB962C8B-B14F-4D97-AF65-F5344CB8AC3E}">
        <p14:creationId xmlns:p14="http://schemas.microsoft.com/office/powerpoint/2010/main" val="4271175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54001C-34B3-425C-9A47-5A55F58BF9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6013" y="1050311"/>
            <a:ext cx="6317569" cy="47381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3C5C87-2774-4582-A193-AC2064E2B111}"/>
              </a:ext>
            </a:extLst>
          </p:cNvPr>
          <p:cNvSpPr txBox="1"/>
          <p:nvPr/>
        </p:nvSpPr>
        <p:spPr>
          <a:xfrm flipH="1">
            <a:off x="3684806" y="409746"/>
            <a:ext cx="17743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Water Damage</a:t>
            </a:r>
          </a:p>
        </p:txBody>
      </p:sp>
    </p:spTree>
    <p:extLst>
      <p:ext uri="{BB962C8B-B14F-4D97-AF65-F5344CB8AC3E}">
        <p14:creationId xmlns:p14="http://schemas.microsoft.com/office/powerpoint/2010/main" val="2235282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4494C5-5344-49F2-B373-FC908E1FD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22817" y="1109900"/>
            <a:ext cx="6298364" cy="4723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6BC3CA-82D4-48B4-9ED6-54F163478734}"/>
              </a:ext>
            </a:extLst>
          </p:cNvPr>
          <p:cNvSpPr txBox="1"/>
          <p:nvPr/>
        </p:nvSpPr>
        <p:spPr>
          <a:xfrm flipH="1">
            <a:off x="3684806" y="433436"/>
            <a:ext cx="17743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Water Damage</a:t>
            </a:r>
          </a:p>
        </p:txBody>
      </p:sp>
    </p:spTree>
    <p:extLst>
      <p:ext uri="{BB962C8B-B14F-4D97-AF65-F5344CB8AC3E}">
        <p14:creationId xmlns:p14="http://schemas.microsoft.com/office/powerpoint/2010/main" val="35748451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6D215E-7EE0-4165-9A03-E2900D12B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17038" y="1437677"/>
            <a:ext cx="6348269" cy="39941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015A5A-BF2C-4DBC-AFEE-928B01A07BE4}"/>
              </a:ext>
            </a:extLst>
          </p:cNvPr>
          <p:cNvSpPr txBox="1"/>
          <p:nvPr/>
        </p:nvSpPr>
        <p:spPr>
          <a:xfrm flipH="1">
            <a:off x="3684806" y="640174"/>
            <a:ext cx="17743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Water Damage</a:t>
            </a:r>
          </a:p>
        </p:txBody>
      </p:sp>
    </p:spTree>
    <p:extLst>
      <p:ext uri="{BB962C8B-B14F-4D97-AF65-F5344CB8AC3E}">
        <p14:creationId xmlns:p14="http://schemas.microsoft.com/office/powerpoint/2010/main" val="1055791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5DF7E56-9662-4E3B-B16A-F9CDBF187A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971516"/>
              </p:ext>
            </p:extLst>
          </p:nvPr>
        </p:nvGraphicFramePr>
        <p:xfrm>
          <a:off x="142874" y="260615"/>
          <a:ext cx="8858251" cy="6106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1">
            <a:extLst>
              <a:ext uri="{FF2B5EF4-FFF2-40B4-BE49-F238E27FC236}">
                <a16:creationId xmlns:a16="http://schemas.microsoft.com/office/drawing/2014/main" id="{EA65071C-B2C7-427A-9997-8B512B0531D1}"/>
              </a:ext>
            </a:extLst>
          </p:cNvPr>
          <p:cNvSpPr txBox="1"/>
          <p:nvPr/>
        </p:nvSpPr>
        <p:spPr>
          <a:xfrm>
            <a:off x="5839354" y="1643183"/>
            <a:ext cx="2847975" cy="88582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Total</a:t>
            </a:r>
            <a:r>
              <a:rPr lang="en-US" sz="1400" baseline="0" dirty="0"/>
              <a:t> Bales	                      12,176,043 </a:t>
            </a:r>
          </a:p>
          <a:p>
            <a:r>
              <a:rPr lang="en-US" sz="1400" baseline="0" dirty="0"/>
              <a:t>Bales below 400 lbs.         5,324</a:t>
            </a:r>
          </a:p>
          <a:p>
            <a:r>
              <a:rPr lang="en-US" sz="1400" baseline="0" dirty="0"/>
              <a:t>Bales above 600 lbs.         1,282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52718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4D892-B456-4740-A239-8B2C65B913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6014" y="1050311"/>
            <a:ext cx="6317569" cy="47381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B92FE2-A111-4D6F-9B45-9608C6AB379A}"/>
              </a:ext>
            </a:extLst>
          </p:cNvPr>
          <p:cNvSpPr txBox="1"/>
          <p:nvPr/>
        </p:nvSpPr>
        <p:spPr>
          <a:xfrm flipH="1">
            <a:off x="3708886" y="647778"/>
            <a:ext cx="17118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Water Damage</a:t>
            </a:r>
          </a:p>
        </p:txBody>
      </p:sp>
    </p:spTree>
    <p:extLst>
      <p:ext uri="{BB962C8B-B14F-4D97-AF65-F5344CB8AC3E}">
        <p14:creationId xmlns:p14="http://schemas.microsoft.com/office/powerpoint/2010/main" val="4181465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894F18-4318-4B2A-833B-CBF51782D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1" y="231810"/>
            <a:ext cx="8410623" cy="63079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2B62B2-7D6C-4DD6-8CDE-E21A5912A5D1}"/>
              </a:ext>
            </a:extLst>
          </p:cNvPr>
          <p:cNvSpPr txBox="1"/>
          <p:nvPr/>
        </p:nvSpPr>
        <p:spPr>
          <a:xfrm flipH="1">
            <a:off x="3713610" y="640174"/>
            <a:ext cx="17167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Water Damage</a:t>
            </a:r>
          </a:p>
        </p:txBody>
      </p:sp>
    </p:spTree>
    <p:extLst>
      <p:ext uri="{BB962C8B-B14F-4D97-AF65-F5344CB8AC3E}">
        <p14:creationId xmlns:p14="http://schemas.microsoft.com/office/powerpoint/2010/main" val="1087625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5182AE-6775-46A3-8BC5-4C1DEA15D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600075"/>
            <a:ext cx="7572375" cy="5657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89F290-977E-4E68-88D5-44FBADDA4812}"/>
              </a:ext>
            </a:extLst>
          </p:cNvPr>
          <p:cNvSpPr txBox="1"/>
          <p:nvPr/>
        </p:nvSpPr>
        <p:spPr>
          <a:xfrm flipH="1">
            <a:off x="3719324" y="640174"/>
            <a:ext cx="17743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Water Damage</a:t>
            </a:r>
          </a:p>
        </p:txBody>
      </p:sp>
    </p:spTree>
    <p:extLst>
      <p:ext uri="{BB962C8B-B14F-4D97-AF65-F5344CB8AC3E}">
        <p14:creationId xmlns:p14="http://schemas.microsoft.com/office/powerpoint/2010/main" val="8400103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F5442F-1D9B-43D5-9589-10C534293F8D}"/>
              </a:ext>
            </a:extLst>
          </p:cNvPr>
          <p:cNvSpPr txBox="1"/>
          <p:nvPr/>
        </p:nvSpPr>
        <p:spPr>
          <a:xfrm>
            <a:off x="2353284" y="721471"/>
            <a:ext cx="443743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377C2A"/>
                </a:solidFill>
              </a:rPr>
              <a:t>Discussion Topics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Bale Weights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Loan chart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Plastic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Moisture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Metal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Fire &amp; Insurance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Sustainability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438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374550-D26A-4F4D-899C-951720F7E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50" y="242887"/>
            <a:ext cx="8644418" cy="6285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97AF04-A1F2-4538-BB75-0C8D2D9407F0}"/>
              </a:ext>
            </a:extLst>
          </p:cNvPr>
          <p:cNvSpPr txBox="1"/>
          <p:nvPr/>
        </p:nvSpPr>
        <p:spPr>
          <a:xfrm flipH="1">
            <a:off x="3771217" y="640174"/>
            <a:ext cx="16015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Wire in Bales</a:t>
            </a:r>
          </a:p>
        </p:txBody>
      </p:sp>
    </p:spTree>
    <p:extLst>
      <p:ext uri="{BB962C8B-B14F-4D97-AF65-F5344CB8AC3E}">
        <p14:creationId xmlns:p14="http://schemas.microsoft.com/office/powerpoint/2010/main" val="24302317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B4857D-3733-4B22-9C83-2D548E089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4" y="548650"/>
            <a:ext cx="8587751" cy="54649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B4801-FB80-4790-987F-E45014A3D881}"/>
              </a:ext>
            </a:extLst>
          </p:cNvPr>
          <p:cNvSpPr txBox="1"/>
          <p:nvPr/>
        </p:nvSpPr>
        <p:spPr>
          <a:xfrm flipH="1">
            <a:off x="3771217" y="640174"/>
            <a:ext cx="16015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Wire in Bales</a:t>
            </a:r>
          </a:p>
        </p:txBody>
      </p:sp>
    </p:spTree>
    <p:extLst>
      <p:ext uri="{BB962C8B-B14F-4D97-AF65-F5344CB8AC3E}">
        <p14:creationId xmlns:p14="http://schemas.microsoft.com/office/powerpoint/2010/main" val="2654390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51B457-0E53-4412-8E1E-D3614E3E7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502920"/>
            <a:ext cx="7802880" cy="5852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3B1D82-4CF1-4B0B-A30B-6A747B662AA0}"/>
              </a:ext>
            </a:extLst>
          </p:cNvPr>
          <p:cNvSpPr txBox="1"/>
          <p:nvPr/>
        </p:nvSpPr>
        <p:spPr>
          <a:xfrm flipH="1">
            <a:off x="3771217" y="640174"/>
            <a:ext cx="16015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Wire in Bales</a:t>
            </a:r>
          </a:p>
        </p:txBody>
      </p:sp>
    </p:spTree>
    <p:extLst>
      <p:ext uri="{BB962C8B-B14F-4D97-AF65-F5344CB8AC3E}">
        <p14:creationId xmlns:p14="http://schemas.microsoft.com/office/powerpoint/2010/main" val="30785594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9F0C68-3CED-4C0F-84CF-18E5FBAFF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548650"/>
            <a:ext cx="7802880" cy="43891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76E6ED-E77C-461C-855F-5F1B88186A21}"/>
              </a:ext>
            </a:extLst>
          </p:cNvPr>
          <p:cNvSpPr txBox="1"/>
          <p:nvPr/>
        </p:nvSpPr>
        <p:spPr>
          <a:xfrm flipH="1">
            <a:off x="3771217" y="640174"/>
            <a:ext cx="16015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Wire in Bales</a:t>
            </a:r>
          </a:p>
        </p:txBody>
      </p:sp>
    </p:spTree>
    <p:extLst>
      <p:ext uri="{BB962C8B-B14F-4D97-AF65-F5344CB8AC3E}">
        <p14:creationId xmlns:p14="http://schemas.microsoft.com/office/powerpoint/2010/main" val="452825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99BA38-EBF1-4C22-9562-ACBC2B35C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502920"/>
            <a:ext cx="7802880" cy="5852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F1A5F0-0D9F-44F9-B0BE-A4ED54D3C560}"/>
              </a:ext>
            </a:extLst>
          </p:cNvPr>
          <p:cNvSpPr txBox="1"/>
          <p:nvPr/>
        </p:nvSpPr>
        <p:spPr>
          <a:xfrm flipH="1">
            <a:off x="3771217" y="640174"/>
            <a:ext cx="16015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Wire in Bales</a:t>
            </a:r>
          </a:p>
        </p:txBody>
      </p:sp>
    </p:spTree>
    <p:extLst>
      <p:ext uri="{BB962C8B-B14F-4D97-AF65-F5344CB8AC3E}">
        <p14:creationId xmlns:p14="http://schemas.microsoft.com/office/powerpoint/2010/main" val="7738031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91E767-C839-4185-9046-0F41EBC7A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502920"/>
            <a:ext cx="7802880" cy="5852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1E27CD-E8DC-4A97-9594-CEBB884E66EC}"/>
              </a:ext>
            </a:extLst>
          </p:cNvPr>
          <p:cNvSpPr txBox="1"/>
          <p:nvPr/>
        </p:nvSpPr>
        <p:spPr>
          <a:xfrm flipH="1">
            <a:off x="3771217" y="640174"/>
            <a:ext cx="16015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Wire in Bales</a:t>
            </a:r>
          </a:p>
        </p:txBody>
      </p:sp>
    </p:spTree>
    <p:extLst>
      <p:ext uri="{BB962C8B-B14F-4D97-AF65-F5344CB8AC3E}">
        <p14:creationId xmlns:p14="http://schemas.microsoft.com/office/powerpoint/2010/main" val="1200311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2D7FF08-C55B-49CD-8495-F8C061BC21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208167"/>
              </p:ext>
            </p:extLst>
          </p:nvPr>
        </p:nvGraphicFramePr>
        <p:xfrm>
          <a:off x="193868" y="203008"/>
          <a:ext cx="8756264" cy="6106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">
            <a:extLst>
              <a:ext uri="{FF2B5EF4-FFF2-40B4-BE49-F238E27FC236}">
                <a16:creationId xmlns:a16="http://schemas.microsoft.com/office/drawing/2014/main" id="{3998134B-3FE9-4D29-87E3-791217BA601C}"/>
              </a:ext>
            </a:extLst>
          </p:cNvPr>
          <p:cNvSpPr txBox="1"/>
          <p:nvPr/>
        </p:nvSpPr>
        <p:spPr>
          <a:xfrm>
            <a:off x="5929313" y="1527969"/>
            <a:ext cx="2847975" cy="88582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Total</a:t>
            </a:r>
            <a:r>
              <a:rPr lang="en-US" sz="1400" baseline="0" dirty="0"/>
              <a:t> Bales	                       2,617,281</a:t>
            </a:r>
          </a:p>
          <a:p>
            <a:r>
              <a:rPr lang="en-US" sz="1400" baseline="0" dirty="0"/>
              <a:t>Bales below 400 lbs.         1,388</a:t>
            </a:r>
          </a:p>
          <a:p>
            <a:r>
              <a:rPr lang="en-US" sz="1400" baseline="0" dirty="0"/>
              <a:t>Bales above 600 lbs.         599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397242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9C7A9F-A7FC-442D-AA04-672D0A639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433" y="260615"/>
            <a:ext cx="5985134" cy="63367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A24148-8840-4741-8E68-02C10C529828}"/>
              </a:ext>
            </a:extLst>
          </p:cNvPr>
          <p:cNvSpPr txBox="1"/>
          <p:nvPr/>
        </p:nvSpPr>
        <p:spPr>
          <a:xfrm flipH="1">
            <a:off x="3941181" y="640174"/>
            <a:ext cx="12616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Metal Tool</a:t>
            </a:r>
          </a:p>
        </p:txBody>
      </p:sp>
    </p:spTree>
    <p:extLst>
      <p:ext uri="{BB962C8B-B14F-4D97-AF65-F5344CB8AC3E}">
        <p14:creationId xmlns:p14="http://schemas.microsoft.com/office/powerpoint/2010/main" val="12871860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F5442F-1D9B-43D5-9589-10C534293F8D}"/>
              </a:ext>
            </a:extLst>
          </p:cNvPr>
          <p:cNvSpPr txBox="1"/>
          <p:nvPr/>
        </p:nvSpPr>
        <p:spPr>
          <a:xfrm>
            <a:off x="2353284" y="721471"/>
            <a:ext cx="443743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377C2A"/>
                </a:solidFill>
              </a:rPr>
              <a:t>Discussion Topics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Bale Weights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Loan chart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Plastic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Moisture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Metal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Fire &amp; Insurance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Sustainability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758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D52109-70D8-4788-A54F-971FBDE7B5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20416" y="1069513"/>
            <a:ext cx="6317568" cy="47381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D4F3C5-7E60-4971-958B-3800C7BD7D50}"/>
              </a:ext>
            </a:extLst>
          </p:cNvPr>
          <p:cNvSpPr txBox="1"/>
          <p:nvPr/>
        </p:nvSpPr>
        <p:spPr>
          <a:xfrm flipH="1">
            <a:off x="3800020" y="640174"/>
            <a:ext cx="1543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Fire Damage</a:t>
            </a:r>
          </a:p>
        </p:txBody>
      </p:sp>
    </p:spTree>
    <p:extLst>
      <p:ext uri="{BB962C8B-B14F-4D97-AF65-F5344CB8AC3E}">
        <p14:creationId xmlns:p14="http://schemas.microsoft.com/office/powerpoint/2010/main" val="32624354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A3C0D6-1BD9-4BEB-8D4A-86562F8F8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6" y="303820"/>
            <a:ext cx="8276206" cy="620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15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71D3CE-F1FE-4DB5-82F7-FBF4BFE0E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2" y="318222"/>
            <a:ext cx="8251832" cy="618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73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02B1D0-816B-4061-BDC3-538AAEA07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2" y="361427"/>
            <a:ext cx="8180195" cy="613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319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853196-7224-4CC1-96E7-B0AA3AE449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8" y="275016"/>
            <a:ext cx="8353015" cy="626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723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F5442F-1D9B-43D5-9589-10C534293F8D}"/>
              </a:ext>
            </a:extLst>
          </p:cNvPr>
          <p:cNvSpPr txBox="1"/>
          <p:nvPr/>
        </p:nvSpPr>
        <p:spPr>
          <a:xfrm>
            <a:off x="2353284" y="721471"/>
            <a:ext cx="443743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377C2A"/>
                </a:solidFill>
              </a:rPr>
              <a:t>Discussion Topics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Bale Weights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Loan chart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Plastic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Moisture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Metal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Fire &amp; Insurance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Sustainability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5572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9D8A1E-9573-4C3C-AD3B-8D81FC3AA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42" y="434299"/>
            <a:ext cx="4190158" cy="2591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519BE6-0BBA-4F45-AC54-48F2376B1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2" y="3371393"/>
            <a:ext cx="4020647" cy="2678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5665EA-0859-4DB7-85BE-773A533B1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302674" cy="28526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6E9583-9993-4B6B-A53E-525AF37C9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937" y="318222"/>
            <a:ext cx="335280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61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44067C-F6F4-499E-9D1E-5D47B38CC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48" y="260615"/>
            <a:ext cx="5041377" cy="3571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572D0-6734-47EC-90D3-B75C241B1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568" y="260615"/>
            <a:ext cx="2728262" cy="3854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3E41D8-450E-4C1E-ADE4-7BF77A62C6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26" y="2845305"/>
            <a:ext cx="2622699" cy="3744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3F1BD3-5181-4D91-A557-79075382F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136" y="4293105"/>
            <a:ext cx="5480603" cy="216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02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D7864C-3D28-48FA-89CB-2547FD2DBD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12" y="279817"/>
            <a:ext cx="4694971" cy="625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001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6AADC1-4599-463E-AD1D-321543906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75" y="260615"/>
            <a:ext cx="4904259" cy="3341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C31739-8ECB-4D8C-9B50-F6547956D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248" y="3433742"/>
            <a:ext cx="4544814" cy="316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133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DD974E-9549-4BCC-8305-B58EAB51A716}"/>
              </a:ext>
            </a:extLst>
          </p:cNvPr>
          <p:cNvSpPr txBox="1"/>
          <p:nvPr/>
        </p:nvSpPr>
        <p:spPr>
          <a:xfrm>
            <a:off x="2477517" y="2449681"/>
            <a:ext cx="41889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377C2A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24207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B722AA-55E7-430E-8159-9B5F9C5C33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8" y="275016"/>
            <a:ext cx="8353015" cy="626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5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83E9C5-296B-4E22-BE47-987D8A754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7" y="318223"/>
            <a:ext cx="8218598" cy="616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43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95209-E5CA-4427-9298-9358608F0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84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D14433-FC9B-431D-BD43-CBAED1BE0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3" y="318222"/>
            <a:ext cx="8218598" cy="616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40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40968</TotalTime>
  <Words>575</Words>
  <Application>Microsoft Office PowerPoint</Application>
  <PresentationFormat>On-screen Show (4:3)</PresentationFormat>
  <Paragraphs>381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Dec.’10-Mar.’11 Cotton Futures Spread</dc:title>
  <dc:creator>jward</dc:creator>
  <cp:lastModifiedBy>Jay Pilecki</cp:lastModifiedBy>
  <cp:revision>1399</cp:revision>
  <cp:lastPrinted>2019-06-14T19:27:23Z</cp:lastPrinted>
  <dcterms:created xsi:type="dcterms:W3CDTF">2010-09-07T13:30:11Z</dcterms:created>
  <dcterms:modified xsi:type="dcterms:W3CDTF">2019-07-10T21:23:59Z</dcterms:modified>
</cp:coreProperties>
</file>